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6" r:id="rId2"/>
    <p:sldId id="359" r:id="rId3"/>
    <p:sldId id="370" r:id="rId4"/>
    <p:sldId id="369" r:id="rId5"/>
    <p:sldId id="332" r:id="rId6"/>
    <p:sldId id="334" r:id="rId7"/>
    <p:sldId id="335" r:id="rId8"/>
    <p:sldId id="337" r:id="rId9"/>
    <p:sldId id="336" r:id="rId10"/>
    <p:sldId id="362" r:id="rId11"/>
    <p:sldId id="338" r:id="rId12"/>
    <p:sldId id="363" r:id="rId13"/>
    <p:sldId id="364" r:id="rId14"/>
    <p:sldId id="365" r:id="rId15"/>
    <p:sldId id="366" r:id="rId16"/>
    <p:sldId id="367" r:id="rId17"/>
    <p:sldId id="341" r:id="rId18"/>
    <p:sldId id="342" r:id="rId19"/>
    <p:sldId id="368" r:id="rId20"/>
    <p:sldId id="352" r:id="rId21"/>
    <p:sldId id="353" r:id="rId22"/>
    <p:sldId id="355" r:id="rId23"/>
    <p:sldId id="354" r:id="rId24"/>
    <p:sldId id="357" r:id="rId25"/>
    <p:sldId id="361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a Pardinho Tackla" initials="JPT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2A"/>
    <a:srgbClr val="80A311"/>
    <a:srgbClr val="004202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42C85-4FC2-4E68-B3A6-A799962822F4}" type="datetimeFigureOut">
              <a:rPr lang="pt-BR" smtClean="0"/>
              <a:t>16/03/2017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64404-49A7-4FFB-A454-14F9D77EB9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74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96D7-7CCC-49A6-8861-D74848362E0D}" type="datetimeFigureOut">
              <a:rPr lang="pt-BR" smtClean="0"/>
              <a:pPr/>
              <a:t>16/03/2017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6BA3-06A3-4907-8655-0735AA1757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58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96D7-7CCC-49A6-8861-D74848362E0D}" type="datetimeFigureOut">
              <a:rPr lang="pt-BR" smtClean="0"/>
              <a:pPr/>
              <a:t>16/03/2017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6BA3-06A3-4907-8655-0735AA1757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55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96D7-7CCC-49A6-8861-D74848362E0D}" type="datetimeFigureOut">
              <a:rPr lang="pt-BR" smtClean="0"/>
              <a:pPr/>
              <a:t>16/03/2017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6BA3-06A3-4907-8655-0735AA1757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73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96D7-7CCC-49A6-8861-D74848362E0D}" type="datetimeFigureOut">
              <a:rPr lang="pt-BR" smtClean="0"/>
              <a:pPr/>
              <a:t>16/03/2017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6BA3-06A3-4907-8655-0735AA1757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93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96D7-7CCC-49A6-8861-D74848362E0D}" type="datetimeFigureOut">
              <a:rPr lang="pt-BR" smtClean="0"/>
              <a:pPr/>
              <a:t>16/03/2017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6BA3-06A3-4907-8655-0735AA1757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69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96D7-7CCC-49A6-8861-D74848362E0D}" type="datetimeFigureOut">
              <a:rPr lang="pt-BR" smtClean="0"/>
              <a:pPr/>
              <a:t>16/03/2017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6BA3-06A3-4907-8655-0735AA1757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31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96D7-7CCC-49A6-8861-D74848362E0D}" type="datetimeFigureOut">
              <a:rPr lang="pt-BR" smtClean="0"/>
              <a:pPr/>
              <a:t>16/03/2017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6BA3-06A3-4907-8655-0735AA1757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34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96D7-7CCC-49A6-8861-D74848362E0D}" type="datetimeFigureOut">
              <a:rPr lang="pt-BR" smtClean="0"/>
              <a:pPr/>
              <a:t>16/03/2017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6BA3-06A3-4907-8655-0735AA1757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15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96D7-7CCC-49A6-8861-D74848362E0D}" type="datetimeFigureOut">
              <a:rPr lang="pt-BR" smtClean="0"/>
              <a:pPr/>
              <a:t>16/03/2017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6BA3-06A3-4907-8655-0735AA1757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96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96D7-7CCC-49A6-8861-D74848362E0D}" type="datetimeFigureOut">
              <a:rPr lang="pt-BR" smtClean="0"/>
              <a:pPr/>
              <a:t>16/03/2017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6BA3-06A3-4907-8655-0735AA1757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30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96D7-7CCC-49A6-8861-D74848362E0D}" type="datetimeFigureOut">
              <a:rPr lang="pt-BR" smtClean="0"/>
              <a:pPr/>
              <a:t>16/03/2017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6BA3-06A3-4907-8655-0735AA1757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64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796D7-7CCC-49A6-8861-D74848362E0D}" type="datetimeFigureOut">
              <a:rPr lang="pt-BR" smtClean="0"/>
              <a:pPr/>
              <a:t>16/03/2017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6BA3-06A3-4907-8655-0735AA1757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74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J:\Marca%20Ambiental_legendado.mov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tiago.lima@marcaambiental.com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hlinkClick r:id="rId3" action="ppaction://hlinkfile"/>
          </p:cNvPr>
          <p:cNvSpPr/>
          <p:nvPr/>
        </p:nvSpPr>
        <p:spPr>
          <a:xfrm>
            <a:off x="6444208" y="4869160"/>
            <a:ext cx="1224136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51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 descr="\\srv-fs1\PRJ\Pedro\vista 5 Finalizad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" y="188640"/>
            <a:ext cx="7725544" cy="2810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srv-fs1\PRJ\Pedro\Vista 7 finaliza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5616624" cy="2674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3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1600" y="1772816"/>
            <a:ext cx="38164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Tratamento Preliminar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Tanque Pulmão;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Peneiramento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lnSpc>
                <a:spcPct val="150000"/>
              </a:lnSpc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Tratamento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Primário	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Stripping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da amônia;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Lavagem dos gases;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Equalização/Oxidação</a:t>
            </a:r>
            <a:r>
              <a:rPr lang="pt-PT" sz="1600" dirty="0"/>
              <a:t>.</a:t>
            </a:r>
            <a:endParaRPr lang="pt-BR" sz="1600" dirty="0"/>
          </a:p>
          <a:p>
            <a:r>
              <a:rPr lang="pt-PT" sz="1600" dirty="0"/>
              <a:t> 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7504" y="114891"/>
            <a:ext cx="3888432" cy="720080"/>
          </a:xfrm>
          <a:prstGeom prst="rect">
            <a:avLst/>
          </a:prstGeom>
          <a:solidFill>
            <a:srgbClr val="00420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80A311"/>
                </a:solidFill>
              </a:rPr>
              <a:t>DESCRIÇÃO DO SISTEMA</a:t>
            </a:r>
            <a:endParaRPr lang="pt-BR" sz="2800" b="1" dirty="0">
              <a:solidFill>
                <a:srgbClr val="80A31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7544" y="1217488"/>
            <a:ext cx="8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sistema de tratamento proposto envolve, em linhas gerais, as seguintes etapas: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79161" y="1766385"/>
            <a:ext cx="38164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 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Tratamento Secundário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Processo eletrolítico (Fe);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Decantação secundária;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Processo eletrolítico (Al);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Floculação;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Flotação;</a:t>
            </a:r>
          </a:p>
          <a:p>
            <a:pPr>
              <a:lnSpc>
                <a:spcPct val="150000"/>
              </a:lnSpc>
            </a:pPr>
            <a:endParaRPr lang="pt-BR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Tratamento Terciário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Filtração (filtros </a:t>
            </a: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bags,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filtro de areia,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zeólita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 carvão ).</a:t>
            </a:r>
          </a:p>
          <a:p>
            <a:pPr lvl="0"/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25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9" y="0"/>
            <a:ext cx="9110082" cy="68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07504" y="114891"/>
            <a:ext cx="3898776" cy="720080"/>
          </a:xfrm>
          <a:prstGeom prst="rect">
            <a:avLst/>
          </a:prstGeom>
          <a:solidFill>
            <a:srgbClr val="00420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80A311"/>
                </a:solidFill>
              </a:rPr>
              <a:t>FLUXOGRAMA</a:t>
            </a:r>
            <a:endParaRPr lang="pt-BR" sz="2800" b="1" dirty="0">
              <a:solidFill>
                <a:srgbClr val="80A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onan.agostini\Desktop\Fotos Folder\Fotos ETE Chorume\DSC041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t="15761" r="5851" b="5851"/>
          <a:stretch/>
        </p:blipFill>
        <p:spPr bwMode="auto">
          <a:xfrm>
            <a:off x="971600" y="3284984"/>
            <a:ext cx="5259438" cy="271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2656"/>
            <a:ext cx="499702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2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4785"/>
            <a:ext cx="5242995" cy="3672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835899" y="1370130"/>
            <a:ext cx="2952328" cy="3787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retirar os componentes voláteis de uma mistura líquida por meio da passagem de ar (arraste) e aquecimento (dessorção térmica), promovendo transferência de massa da fase líquida para a fase gasosa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7504" y="114891"/>
            <a:ext cx="3898776" cy="720080"/>
          </a:xfrm>
          <a:prstGeom prst="rect">
            <a:avLst/>
          </a:prstGeom>
          <a:solidFill>
            <a:srgbClr val="00420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80A311"/>
                </a:solidFill>
              </a:rPr>
              <a:t>STRIPPING DE AMÔNIA</a:t>
            </a:r>
            <a:endParaRPr lang="pt-BR" sz="2800" b="1" dirty="0">
              <a:solidFill>
                <a:srgbClr val="80A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ela 344"/>
          <p:cNvGrpSpPr/>
          <p:nvPr/>
        </p:nvGrpSpPr>
        <p:grpSpPr>
          <a:xfrm>
            <a:off x="539552" y="332657"/>
            <a:ext cx="7704855" cy="6192688"/>
            <a:chOff x="0" y="0"/>
            <a:chExt cx="8901430" cy="6797040"/>
          </a:xfrm>
        </p:grpSpPr>
        <p:sp>
          <p:nvSpPr>
            <p:cNvPr id="5" name="Retângulo 4"/>
            <p:cNvSpPr/>
            <p:nvPr/>
          </p:nvSpPr>
          <p:spPr>
            <a:xfrm>
              <a:off x="0" y="0"/>
              <a:ext cx="8901430" cy="6797040"/>
            </a:xfrm>
            <a:prstGeom prst="rect">
              <a:avLst/>
            </a:prstGeom>
            <a:noFill/>
          </p:spPr>
        </p:sp>
        <p:sp>
          <p:nvSpPr>
            <p:cNvPr id="6" name="Text Box 2749"/>
            <p:cNvSpPr txBox="1">
              <a:spLocks noChangeArrowheads="1"/>
            </p:cNvSpPr>
            <p:nvPr/>
          </p:nvSpPr>
          <p:spPr bwMode="auto">
            <a:xfrm>
              <a:off x="3381682" y="5108259"/>
              <a:ext cx="1436369" cy="1924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800" b="1" dirty="0">
                  <a:effectLst/>
                  <a:latin typeface="Arial"/>
                  <a:ea typeface="Calibri"/>
                </a:rPr>
                <a:t>LAGOA DE CHORUME</a:t>
              </a:r>
              <a:endParaRPr lang="pt-BR" sz="1200" b="1" dirty="0">
                <a:effectLst/>
                <a:latin typeface="Arial"/>
                <a:ea typeface="Calibri"/>
              </a:endParaRPr>
            </a:p>
          </p:txBody>
        </p:sp>
        <p:sp>
          <p:nvSpPr>
            <p:cNvPr id="7" name="Text Box 2750"/>
            <p:cNvSpPr txBox="1">
              <a:spLocks noChangeArrowheads="1"/>
            </p:cNvSpPr>
            <p:nvPr/>
          </p:nvSpPr>
          <p:spPr bwMode="auto">
            <a:xfrm>
              <a:off x="4825365" y="3912870"/>
              <a:ext cx="1365250" cy="3790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800" b="1">
                  <a:effectLst/>
                  <a:latin typeface="Arial"/>
                  <a:ea typeface="Calibri"/>
                </a:rPr>
                <a:t>TANQUE DE STRIPPING TÉRMICO</a:t>
              </a:r>
              <a:endParaRPr lang="pt-BR" sz="1200" b="1">
                <a:effectLst/>
                <a:latin typeface="Arial"/>
                <a:ea typeface="Calibri"/>
              </a:endParaRPr>
            </a:p>
          </p:txBody>
        </p:sp>
        <p:sp>
          <p:nvSpPr>
            <p:cNvPr id="8" name="Text Box 2751"/>
            <p:cNvSpPr txBox="1">
              <a:spLocks noChangeArrowheads="1"/>
            </p:cNvSpPr>
            <p:nvPr/>
          </p:nvSpPr>
          <p:spPr bwMode="auto">
            <a:xfrm>
              <a:off x="7468870" y="1671320"/>
              <a:ext cx="439420" cy="1074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vert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800" b="1">
                  <a:effectLst/>
                  <a:latin typeface="Arial"/>
                  <a:ea typeface="Calibri"/>
                </a:rPr>
                <a:t>CONDENSADO + AMÔNIA</a:t>
              </a:r>
              <a:endParaRPr lang="pt-BR" sz="1200" b="1">
                <a:effectLst/>
                <a:latin typeface="Arial"/>
                <a:ea typeface="Calibri"/>
              </a:endParaRPr>
            </a:p>
          </p:txBody>
        </p:sp>
        <p:sp>
          <p:nvSpPr>
            <p:cNvPr id="9" name="Text Box 2752"/>
            <p:cNvSpPr txBox="1">
              <a:spLocks noChangeArrowheads="1"/>
            </p:cNvSpPr>
            <p:nvPr/>
          </p:nvSpPr>
          <p:spPr bwMode="auto">
            <a:xfrm>
              <a:off x="6556467" y="2140585"/>
              <a:ext cx="288197" cy="12024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vert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800" b="1" dirty="0">
                  <a:effectLst/>
                  <a:latin typeface="Arial"/>
                  <a:ea typeface="Calibri"/>
                </a:rPr>
                <a:t>RECIRCULAÇÃO </a:t>
              </a:r>
              <a:endParaRPr lang="pt-BR" sz="1200" b="1" dirty="0">
                <a:effectLst/>
                <a:latin typeface="Arial"/>
                <a:ea typeface="Calibri"/>
              </a:endParaRPr>
            </a:p>
          </p:txBody>
        </p:sp>
        <p:cxnSp>
          <p:nvCxnSpPr>
            <p:cNvPr id="10" name="AutoShape 2753"/>
            <p:cNvCxnSpPr>
              <a:cxnSpLocks noChangeShapeType="1"/>
              <a:stCxn id="13" idx="3"/>
              <a:endCxn id="494" idx="0"/>
            </p:cNvCxnSpPr>
            <p:nvPr/>
          </p:nvCxnSpPr>
          <p:spPr bwMode="auto">
            <a:xfrm>
              <a:off x="6461125" y="2028190"/>
              <a:ext cx="361950" cy="1567180"/>
            </a:xfrm>
            <a:prstGeom prst="bentConnector2">
              <a:avLst/>
            </a:prstGeom>
            <a:noFill/>
            <a:ln w="38100">
              <a:solidFill>
                <a:schemeClr val="accent6">
                  <a:lumMod val="5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 Box 2754"/>
            <p:cNvSpPr txBox="1">
              <a:spLocks noChangeArrowheads="1"/>
            </p:cNvSpPr>
            <p:nvPr/>
          </p:nvSpPr>
          <p:spPr bwMode="auto">
            <a:xfrm>
              <a:off x="4131310" y="2700020"/>
              <a:ext cx="381635" cy="214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800" b="1">
                  <a:effectLst/>
                  <a:latin typeface="Arial"/>
                  <a:ea typeface="Calibri"/>
                </a:rPr>
                <a:t>AR</a:t>
              </a:r>
              <a:endParaRPr lang="pt-BR" sz="1200" b="1">
                <a:effectLst/>
                <a:latin typeface="Arial"/>
                <a:ea typeface="Calibri"/>
              </a:endParaRPr>
            </a:p>
          </p:txBody>
        </p:sp>
        <p:sp>
          <p:nvSpPr>
            <p:cNvPr id="12" name="Text Box 2755"/>
            <p:cNvSpPr txBox="1">
              <a:spLocks noChangeArrowheads="1"/>
            </p:cNvSpPr>
            <p:nvPr/>
          </p:nvSpPr>
          <p:spPr bwMode="auto">
            <a:xfrm>
              <a:off x="6849950" y="4025265"/>
              <a:ext cx="373176" cy="11668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vert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800" b="1" dirty="0">
                  <a:effectLst/>
                  <a:latin typeface="Arial"/>
                  <a:ea typeface="Calibri"/>
                </a:rPr>
                <a:t>LANÇAMENTO</a:t>
              </a:r>
              <a:endParaRPr lang="pt-BR" sz="1200" b="1" dirty="0">
                <a:effectLst/>
                <a:latin typeface="Arial"/>
                <a:ea typeface="Calibri"/>
              </a:endParaRPr>
            </a:p>
          </p:txBody>
        </p:sp>
        <p:sp>
          <p:nvSpPr>
            <p:cNvPr id="13" name="Rectangle 2756"/>
            <p:cNvSpPr>
              <a:spLocks noChangeArrowheads="1"/>
            </p:cNvSpPr>
            <p:nvPr/>
          </p:nvSpPr>
          <p:spPr bwMode="auto">
            <a:xfrm>
              <a:off x="6389370" y="2004695"/>
              <a:ext cx="71755" cy="46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4" name="Text Box 2757"/>
            <p:cNvSpPr txBox="1">
              <a:spLocks noChangeArrowheads="1"/>
            </p:cNvSpPr>
            <p:nvPr/>
          </p:nvSpPr>
          <p:spPr bwMode="auto">
            <a:xfrm>
              <a:off x="3259557" y="3912868"/>
              <a:ext cx="1317524" cy="6340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800" b="1" dirty="0">
                  <a:effectLst/>
                  <a:latin typeface="Arial"/>
                  <a:ea typeface="Calibri"/>
                </a:rPr>
                <a:t>COMPRESSOR DE AR RADIAL – 22 m</a:t>
              </a:r>
              <a:r>
                <a:rPr lang="pt-BR" sz="800" b="1" baseline="30000" dirty="0">
                  <a:effectLst/>
                  <a:latin typeface="Arial"/>
                  <a:ea typeface="Calibri"/>
                </a:rPr>
                <a:t>3</a:t>
              </a:r>
              <a:r>
                <a:rPr lang="pt-BR" sz="800" b="1" dirty="0">
                  <a:effectLst/>
                  <a:latin typeface="Arial"/>
                  <a:ea typeface="Calibri"/>
                </a:rPr>
                <a:t>/min. </a:t>
              </a:r>
              <a:endParaRPr lang="pt-BR" sz="1200" b="1" dirty="0">
                <a:effectLst/>
                <a:latin typeface="Arial"/>
                <a:ea typeface="Calibri"/>
              </a:endParaRPr>
            </a:p>
          </p:txBody>
        </p:sp>
        <p:sp>
          <p:nvSpPr>
            <p:cNvPr id="15" name="Text Box 2758"/>
            <p:cNvSpPr txBox="1">
              <a:spLocks noChangeArrowheads="1"/>
            </p:cNvSpPr>
            <p:nvPr/>
          </p:nvSpPr>
          <p:spPr bwMode="auto">
            <a:xfrm>
              <a:off x="1663819" y="3399156"/>
              <a:ext cx="1356493" cy="4515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800" b="1" dirty="0">
                  <a:effectLst/>
                  <a:latin typeface="Arial"/>
                  <a:ea typeface="Calibri"/>
                </a:rPr>
                <a:t>TROCADOR DE CALOR – 100°C; 3Kgf/cm</a:t>
              </a:r>
              <a:r>
                <a:rPr lang="pt-BR" sz="800" b="1" baseline="30000" dirty="0">
                  <a:effectLst/>
                  <a:latin typeface="Arial"/>
                  <a:ea typeface="Calibri"/>
                </a:rPr>
                <a:t>2</a:t>
              </a:r>
              <a:endParaRPr lang="pt-BR" sz="1200" b="1" dirty="0">
                <a:effectLst/>
                <a:latin typeface="Arial"/>
                <a:ea typeface="Calibri"/>
              </a:endParaRPr>
            </a:p>
          </p:txBody>
        </p:sp>
        <p:sp>
          <p:nvSpPr>
            <p:cNvPr id="16" name="Text Box 2759"/>
            <p:cNvSpPr txBox="1">
              <a:spLocks noChangeArrowheads="1"/>
            </p:cNvSpPr>
            <p:nvPr/>
          </p:nvSpPr>
          <p:spPr bwMode="auto">
            <a:xfrm>
              <a:off x="89912" y="4584049"/>
              <a:ext cx="1652970" cy="7721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800" b="1" dirty="0">
                  <a:effectLst/>
                  <a:latin typeface="Arial"/>
                  <a:ea typeface="Calibri"/>
                </a:rPr>
                <a:t>TUBULAÇÃO DE CHORUME BRUTO 25°C  (3000 mg/L – NH</a:t>
              </a:r>
              <a:r>
                <a:rPr lang="pt-BR" sz="800" b="1" baseline="-25000" dirty="0">
                  <a:effectLst/>
                  <a:latin typeface="Arial"/>
                  <a:ea typeface="Calibri"/>
                </a:rPr>
                <a:t>3</a:t>
              </a:r>
              <a:r>
                <a:rPr lang="pt-BR" sz="800" b="1" dirty="0">
                  <a:effectLst/>
                  <a:latin typeface="Arial"/>
                  <a:ea typeface="Calibri"/>
                </a:rPr>
                <a:t>)</a:t>
              </a:r>
              <a:endParaRPr lang="pt-BR" sz="1200" b="1" dirty="0">
                <a:effectLst/>
                <a:latin typeface="Arial"/>
                <a:ea typeface="Calibri"/>
              </a:endParaRPr>
            </a:p>
          </p:txBody>
        </p:sp>
        <p:sp>
          <p:nvSpPr>
            <p:cNvPr id="17" name="Text Box 2760"/>
            <p:cNvSpPr txBox="1">
              <a:spLocks noChangeArrowheads="1"/>
            </p:cNvSpPr>
            <p:nvPr/>
          </p:nvSpPr>
          <p:spPr bwMode="auto">
            <a:xfrm>
              <a:off x="111125" y="2245360"/>
              <a:ext cx="1310640" cy="3917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800" b="1">
                  <a:effectLst/>
                  <a:latin typeface="Arial"/>
                  <a:ea typeface="Calibri"/>
                </a:rPr>
                <a:t>PURGA DE VAPOR – TQ DE CONDENSADO</a:t>
              </a:r>
              <a:endParaRPr lang="pt-BR" sz="1200" b="1">
                <a:effectLst/>
                <a:latin typeface="Arial"/>
                <a:ea typeface="Calibri"/>
              </a:endParaRPr>
            </a:p>
          </p:txBody>
        </p:sp>
        <p:sp>
          <p:nvSpPr>
            <p:cNvPr id="18" name="Text Box 2761"/>
            <p:cNvSpPr txBox="1">
              <a:spLocks noChangeArrowheads="1"/>
            </p:cNvSpPr>
            <p:nvPr/>
          </p:nvSpPr>
          <p:spPr bwMode="auto">
            <a:xfrm>
              <a:off x="3208655" y="1456055"/>
              <a:ext cx="1042671" cy="224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800" b="1" dirty="0">
                  <a:effectLst/>
                  <a:latin typeface="Arial"/>
                  <a:ea typeface="Calibri"/>
                </a:rPr>
                <a:t>CHORUME 90°C</a:t>
              </a:r>
              <a:endParaRPr lang="pt-BR" sz="1200" b="1" dirty="0">
                <a:effectLst/>
                <a:latin typeface="Arial"/>
                <a:ea typeface="Calibri"/>
              </a:endParaRPr>
            </a:p>
          </p:txBody>
        </p:sp>
        <p:sp>
          <p:nvSpPr>
            <p:cNvPr id="19" name="Text Box 2762"/>
            <p:cNvSpPr txBox="1">
              <a:spLocks noChangeArrowheads="1"/>
            </p:cNvSpPr>
            <p:nvPr/>
          </p:nvSpPr>
          <p:spPr bwMode="auto">
            <a:xfrm>
              <a:off x="758191" y="1410904"/>
              <a:ext cx="1777365" cy="2203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800" b="1">
                  <a:effectLst/>
                  <a:latin typeface="Arial"/>
                  <a:ea typeface="Calibri"/>
                </a:rPr>
                <a:t>TUBULAÇÃO DE VAPOR VIVO</a:t>
              </a:r>
              <a:endParaRPr lang="pt-BR" sz="1200" b="1">
                <a:effectLst/>
                <a:latin typeface="Arial"/>
                <a:ea typeface="Calibri"/>
              </a:endParaRPr>
            </a:p>
          </p:txBody>
        </p:sp>
        <p:grpSp>
          <p:nvGrpSpPr>
            <p:cNvPr id="20" name="Group 2763"/>
            <p:cNvGrpSpPr>
              <a:grpSpLocks/>
            </p:cNvGrpSpPr>
            <p:nvPr/>
          </p:nvGrpSpPr>
          <p:grpSpPr bwMode="auto">
            <a:xfrm>
              <a:off x="5283835" y="219710"/>
              <a:ext cx="1449705" cy="1697355"/>
              <a:chOff x="9721" y="1084"/>
              <a:chExt cx="2284" cy="2672"/>
            </a:xfrm>
          </p:grpSpPr>
          <p:sp>
            <p:nvSpPr>
              <p:cNvPr id="1356" name="AutoShape 2764"/>
              <p:cNvSpPr>
                <a:spLocks noChangeArrowheads="1"/>
              </p:cNvSpPr>
              <p:nvPr/>
            </p:nvSpPr>
            <p:spPr bwMode="auto">
              <a:xfrm rot="-67492537">
                <a:off x="9721" y="2316"/>
                <a:ext cx="1440" cy="1440"/>
              </a:xfrm>
              <a:custGeom>
                <a:avLst/>
                <a:gdLst>
                  <a:gd name="G0" fmla="+- 5596 0 0"/>
                  <a:gd name="G1" fmla="+- -8863016 0 0"/>
                  <a:gd name="G2" fmla="+- 0 0 -8863016"/>
                  <a:gd name="T0" fmla="*/ 0 256 1"/>
                  <a:gd name="T1" fmla="*/ 180 256 1"/>
                  <a:gd name="G3" fmla="+- -8863016 T0 T1"/>
                  <a:gd name="T2" fmla="*/ 0 256 1"/>
                  <a:gd name="T3" fmla="*/ 90 256 1"/>
                  <a:gd name="G4" fmla="+- -8863016 T2 T3"/>
                  <a:gd name="G5" fmla="*/ G4 2 1"/>
                  <a:gd name="T4" fmla="*/ 90 256 1"/>
                  <a:gd name="T5" fmla="*/ 0 256 1"/>
                  <a:gd name="G6" fmla="+- -8863016 T4 T5"/>
                  <a:gd name="G7" fmla="*/ G6 2 1"/>
                  <a:gd name="G8" fmla="abs -8863016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596"/>
                  <a:gd name="G18" fmla="*/ 5596 1 2"/>
                  <a:gd name="G19" fmla="+- G18 5400 0"/>
                  <a:gd name="G20" fmla="cos G19 -8863016"/>
                  <a:gd name="G21" fmla="sin G19 -8863016"/>
                  <a:gd name="G22" fmla="+- G20 10800 0"/>
                  <a:gd name="G23" fmla="+- G21 10800 0"/>
                  <a:gd name="G24" fmla="+- 10800 0 G20"/>
                  <a:gd name="G25" fmla="+- 5596 10800 0"/>
                  <a:gd name="G26" fmla="?: G9 G17 G25"/>
                  <a:gd name="G27" fmla="?: G9 0 21600"/>
                  <a:gd name="G28" fmla="cos 10800 -8863016"/>
                  <a:gd name="G29" fmla="sin 10800 -8863016"/>
                  <a:gd name="G30" fmla="sin 5596 -8863016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863016 G34 0"/>
                  <a:gd name="G36" fmla="?: G6 G35 G31"/>
                  <a:gd name="G37" fmla="+- 21600 0 G36"/>
                  <a:gd name="G38" fmla="?: G4 0 G33"/>
                  <a:gd name="G39" fmla="?: -8863016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979 w 21600"/>
                  <a:gd name="T15" fmla="*/ 5027 h 21600"/>
                  <a:gd name="T16" fmla="*/ 10800 w 21600"/>
                  <a:gd name="T17" fmla="*/ 5204 h 21600"/>
                  <a:gd name="T18" fmla="*/ 16621 w 21600"/>
                  <a:gd name="T19" fmla="*/ 5027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826" y="6859"/>
                    </a:moveTo>
                    <a:cubicBezTo>
                      <a:pt x="7877" y="5800"/>
                      <a:pt x="9307" y="5203"/>
                      <a:pt x="10800" y="5204"/>
                    </a:cubicBezTo>
                    <a:cubicBezTo>
                      <a:pt x="12292" y="5204"/>
                      <a:pt x="13722" y="5800"/>
                      <a:pt x="14773" y="6859"/>
                    </a:cubicBezTo>
                    <a:lnTo>
                      <a:pt x="18468" y="3195"/>
                    </a:lnTo>
                    <a:cubicBezTo>
                      <a:pt x="16440" y="1150"/>
                      <a:pt x="13679" y="-1"/>
                      <a:pt x="10799" y="0"/>
                    </a:cubicBezTo>
                    <a:cubicBezTo>
                      <a:pt x="7920" y="0"/>
                      <a:pt x="5159" y="1150"/>
                      <a:pt x="3131" y="31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357" name="Rectangle 2765"/>
              <p:cNvSpPr>
                <a:spLocks noChangeArrowheads="1"/>
              </p:cNvSpPr>
              <p:nvPr/>
            </p:nvSpPr>
            <p:spPr bwMode="auto">
              <a:xfrm>
                <a:off x="10445" y="2316"/>
                <a:ext cx="968" cy="3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358" name="AutoShape 2766"/>
              <p:cNvSpPr>
                <a:spLocks noChangeArrowheads="1"/>
              </p:cNvSpPr>
              <p:nvPr/>
            </p:nvSpPr>
            <p:spPr bwMode="auto">
              <a:xfrm rot="15904127">
                <a:off x="10246" y="1630"/>
                <a:ext cx="243" cy="447"/>
              </a:xfrm>
              <a:prstGeom prst="triangle">
                <a:avLst>
                  <a:gd name="adj" fmla="val 0"/>
                </a:avLst>
              </a:prstGeom>
              <a:solidFill>
                <a:srgbClr val="FFFFFF"/>
              </a:solidFill>
              <a:ln w="9525">
                <a:solidFill>
                  <a:schemeClr val="bg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359" name="Rectangle 2767"/>
              <p:cNvSpPr>
                <a:spLocks noChangeArrowheads="1"/>
              </p:cNvSpPr>
              <p:nvPr/>
            </p:nvSpPr>
            <p:spPr bwMode="auto">
              <a:xfrm>
                <a:off x="11391" y="1339"/>
                <a:ext cx="417" cy="83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360" name="AutoShape 2768"/>
              <p:cNvSpPr>
                <a:spLocks noChangeArrowheads="1"/>
              </p:cNvSpPr>
              <p:nvPr/>
            </p:nvSpPr>
            <p:spPr bwMode="auto">
              <a:xfrm>
                <a:off x="11763" y="2680"/>
                <a:ext cx="108" cy="80"/>
              </a:xfrm>
              <a:prstGeom prst="roundRect">
                <a:avLst>
                  <a:gd name="adj" fmla="val 9375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cxnSp>
            <p:nvCxnSpPr>
              <p:cNvPr id="1361" name="AutoShape 2769"/>
              <p:cNvCxnSpPr>
                <a:cxnSpLocks noChangeShapeType="1"/>
              </p:cNvCxnSpPr>
              <p:nvPr/>
            </p:nvCxnSpPr>
            <p:spPr bwMode="auto">
              <a:xfrm flipV="1">
                <a:off x="11386" y="2000"/>
                <a:ext cx="400" cy="15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62" name="AutoShape 2770"/>
              <p:cNvSpPr>
                <a:spLocks noChangeArrowheads="1"/>
              </p:cNvSpPr>
              <p:nvPr/>
            </p:nvSpPr>
            <p:spPr bwMode="auto">
              <a:xfrm>
                <a:off x="11192" y="1084"/>
                <a:ext cx="813" cy="285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363" name="Rectangle 2771"/>
              <p:cNvSpPr>
                <a:spLocks noChangeArrowheads="1"/>
              </p:cNvSpPr>
              <p:nvPr/>
            </p:nvSpPr>
            <p:spPr bwMode="auto">
              <a:xfrm rot="10800000">
                <a:off x="11386" y="2170"/>
                <a:ext cx="430" cy="5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cxnSp>
            <p:nvCxnSpPr>
              <p:cNvPr id="1364" name="AutoShape 2772"/>
              <p:cNvCxnSpPr>
                <a:cxnSpLocks noChangeShapeType="1"/>
              </p:cNvCxnSpPr>
              <p:nvPr/>
            </p:nvCxnSpPr>
            <p:spPr bwMode="auto">
              <a:xfrm rot="10800000" flipV="1">
                <a:off x="11377" y="1957"/>
                <a:ext cx="400" cy="15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65" name="AutoShape 2773"/>
              <p:cNvCxnSpPr>
                <a:cxnSpLocks noChangeShapeType="1"/>
              </p:cNvCxnSpPr>
              <p:nvPr/>
            </p:nvCxnSpPr>
            <p:spPr bwMode="auto">
              <a:xfrm>
                <a:off x="11428" y="2200"/>
                <a:ext cx="371" cy="1"/>
              </a:xfrm>
              <a:prstGeom prst="straightConnector1">
                <a:avLst/>
              </a:prstGeom>
              <a:noFill/>
              <a:ln w="57150">
                <a:solidFill>
                  <a:schemeClr val="bg1">
                    <a:lumMod val="100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1" name="Rectangle 2774"/>
            <p:cNvSpPr>
              <a:spLocks noChangeArrowheads="1"/>
            </p:cNvSpPr>
            <p:nvPr/>
          </p:nvSpPr>
          <p:spPr bwMode="auto">
            <a:xfrm>
              <a:off x="6368415" y="3706495"/>
              <a:ext cx="429895" cy="44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2" name="Rectangle 2775"/>
            <p:cNvSpPr>
              <a:spLocks noChangeArrowheads="1"/>
            </p:cNvSpPr>
            <p:nvPr/>
          </p:nvSpPr>
          <p:spPr bwMode="auto">
            <a:xfrm>
              <a:off x="3046095" y="2847975"/>
              <a:ext cx="47625" cy="742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" name="Rectangle 2776"/>
            <p:cNvSpPr>
              <a:spLocks noChangeArrowheads="1"/>
            </p:cNvSpPr>
            <p:nvPr/>
          </p:nvSpPr>
          <p:spPr bwMode="auto">
            <a:xfrm>
              <a:off x="4503420" y="1614170"/>
              <a:ext cx="81280" cy="571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" name="AutoShape 2777"/>
            <p:cNvSpPr>
              <a:spLocks noChangeArrowheads="1"/>
            </p:cNvSpPr>
            <p:nvPr/>
          </p:nvSpPr>
          <p:spPr bwMode="auto">
            <a:xfrm>
              <a:off x="1558925" y="5551805"/>
              <a:ext cx="5511800" cy="552450"/>
            </a:xfrm>
            <a:custGeom>
              <a:avLst/>
              <a:gdLst>
                <a:gd name="G0" fmla="+- 2647 0 0"/>
                <a:gd name="G1" fmla="+- 21600 0 2647"/>
                <a:gd name="G2" fmla="*/ 2647 1 2"/>
                <a:gd name="G3" fmla="+- 21600 0 G2"/>
                <a:gd name="G4" fmla="+/ 2647 21600 2"/>
                <a:gd name="G5" fmla="+/ G1 0 2"/>
                <a:gd name="G6" fmla="*/ 21600 21600 2647"/>
                <a:gd name="G7" fmla="*/ G6 1 2"/>
                <a:gd name="G8" fmla="+- 21600 0 G7"/>
                <a:gd name="G9" fmla="*/ 21600 1 2"/>
                <a:gd name="G10" fmla="+- 2647 0 G9"/>
                <a:gd name="G11" fmla="?: G10 G8 0"/>
                <a:gd name="G12" fmla="?: G10 G7 21600"/>
                <a:gd name="T0" fmla="*/ 20276 w 21600"/>
                <a:gd name="T1" fmla="*/ 10800 h 21600"/>
                <a:gd name="T2" fmla="*/ 10800 w 21600"/>
                <a:gd name="T3" fmla="*/ 21600 h 21600"/>
                <a:gd name="T4" fmla="*/ 1324 w 21600"/>
                <a:gd name="T5" fmla="*/ 10800 h 21600"/>
                <a:gd name="T6" fmla="*/ 10800 w 21600"/>
                <a:gd name="T7" fmla="*/ 0 h 21600"/>
                <a:gd name="T8" fmla="*/ 3124 w 21600"/>
                <a:gd name="T9" fmla="*/ 3124 h 21600"/>
                <a:gd name="T10" fmla="*/ 18476 w 21600"/>
                <a:gd name="T11" fmla="*/ 1847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647" y="21600"/>
                  </a:lnTo>
                  <a:lnTo>
                    <a:pt x="1895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lumMod val="50000"/>
                    <a:lumOff val="0"/>
                    <a:gamma/>
                    <a:tint val="20000"/>
                    <a:invGamma/>
                  </a:schemeClr>
                </a:gs>
                <a:gs pos="100000">
                  <a:schemeClr val="accent2">
                    <a:lumMod val="50000"/>
                    <a:lumOff val="0"/>
                  </a:schemeClr>
                </a:gs>
              </a:gsLst>
              <a:lin ang="54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25" name="AutoShape 2778"/>
            <p:cNvCxnSpPr>
              <a:cxnSpLocks noChangeShapeType="1"/>
            </p:cNvCxnSpPr>
            <p:nvPr/>
          </p:nvCxnSpPr>
          <p:spPr bwMode="auto">
            <a:xfrm>
              <a:off x="231140" y="5551805"/>
              <a:ext cx="1336040" cy="127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Rectangle 2779" descr="Diagonal para cima larga"/>
            <p:cNvSpPr>
              <a:spLocks noChangeArrowheads="1"/>
            </p:cNvSpPr>
            <p:nvPr/>
          </p:nvSpPr>
          <p:spPr bwMode="auto">
            <a:xfrm>
              <a:off x="231140" y="5569585"/>
              <a:ext cx="1336040" cy="134620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27" name="AutoShape 2780"/>
            <p:cNvCxnSpPr>
              <a:cxnSpLocks noChangeShapeType="1"/>
            </p:cNvCxnSpPr>
            <p:nvPr/>
          </p:nvCxnSpPr>
          <p:spPr bwMode="auto">
            <a:xfrm>
              <a:off x="7061200" y="5551805"/>
              <a:ext cx="1337310" cy="127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Rectangle 2781" descr="Diagonal para cima larga"/>
            <p:cNvSpPr>
              <a:spLocks noChangeArrowheads="1"/>
            </p:cNvSpPr>
            <p:nvPr/>
          </p:nvSpPr>
          <p:spPr bwMode="auto">
            <a:xfrm>
              <a:off x="7061200" y="5563235"/>
              <a:ext cx="1337310" cy="140970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29" name="AutoShape 2806"/>
            <p:cNvCxnSpPr>
              <a:cxnSpLocks noChangeShapeType="1"/>
              <a:stCxn id="387" idx="0"/>
              <a:endCxn id="1341" idx="0"/>
            </p:cNvCxnSpPr>
            <p:nvPr/>
          </p:nvCxnSpPr>
          <p:spPr bwMode="auto">
            <a:xfrm rot="5400000" flipH="1">
              <a:off x="625475" y="4280535"/>
              <a:ext cx="1507490" cy="532765"/>
            </a:xfrm>
            <a:prstGeom prst="bentConnector4">
              <a:avLst>
                <a:gd name="adj1" fmla="val 49324"/>
                <a:gd name="adj2" fmla="val 143148"/>
              </a:avLst>
            </a:prstGeom>
            <a:noFill/>
            <a:ln w="38100">
              <a:solidFill>
                <a:schemeClr val="accent6">
                  <a:lumMod val="5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0" name="Group 2807"/>
            <p:cNvGrpSpPr>
              <a:grpSpLocks/>
            </p:cNvGrpSpPr>
            <p:nvPr/>
          </p:nvGrpSpPr>
          <p:grpSpPr bwMode="auto">
            <a:xfrm>
              <a:off x="1101709" y="3706525"/>
              <a:ext cx="97789" cy="107952"/>
              <a:chOff x="7003" y="9409"/>
              <a:chExt cx="425" cy="640"/>
            </a:xfrm>
          </p:grpSpPr>
          <p:sp>
            <p:nvSpPr>
              <p:cNvPr id="1324" name="Rectangle 2808"/>
              <p:cNvSpPr>
                <a:spLocks noChangeArrowheads="1"/>
              </p:cNvSpPr>
              <p:nvPr/>
            </p:nvSpPr>
            <p:spPr bwMode="auto">
              <a:xfrm rot="16103837">
                <a:off x="7076" y="9801"/>
                <a:ext cx="227" cy="2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325" name="Rectangle 2809"/>
              <p:cNvSpPr>
                <a:spLocks noChangeArrowheads="1"/>
              </p:cNvSpPr>
              <p:nvPr/>
            </p:nvSpPr>
            <p:spPr bwMode="auto">
              <a:xfrm rot="16134686">
                <a:off x="7043" y="9539"/>
                <a:ext cx="223" cy="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326" name="AutoShape 2810"/>
              <p:cNvSpPr>
                <a:spLocks noChangeArrowheads="1"/>
              </p:cNvSpPr>
              <p:nvPr/>
            </p:nvSpPr>
            <p:spPr bwMode="auto">
              <a:xfrm rot="21582477">
                <a:off x="7122" y="9686"/>
                <a:ext cx="131" cy="36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327" name="AutoShape 2811"/>
              <p:cNvSpPr>
                <a:spLocks noChangeArrowheads="1"/>
              </p:cNvSpPr>
              <p:nvPr/>
            </p:nvSpPr>
            <p:spPr bwMode="auto">
              <a:xfrm rot="53886237">
                <a:off x="7122" y="9533"/>
                <a:ext cx="115" cy="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1328" name="Group 2812"/>
              <p:cNvGrpSpPr>
                <a:grpSpLocks/>
              </p:cNvGrpSpPr>
              <p:nvPr/>
            </p:nvGrpSpPr>
            <p:grpSpPr bwMode="auto">
              <a:xfrm rot="18305856">
                <a:off x="7162" y="9476"/>
                <a:ext cx="38" cy="65"/>
                <a:chOff x="3122" y="3548"/>
                <a:chExt cx="135" cy="213"/>
              </a:xfrm>
            </p:grpSpPr>
            <p:sp>
              <p:nvSpPr>
                <p:cNvPr id="1354" name="Rectangle 2813"/>
                <p:cNvSpPr>
                  <a:spLocks noChangeArrowheads="1"/>
                </p:cNvSpPr>
                <p:nvPr/>
              </p:nvSpPr>
              <p:spPr bwMode="auto">
                <a:xfrm rot="3076596">
                  <a:off x="3083" y="3587"/>
                  <a:ext cx="213" cy="13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1355" name="AutoShape 2814"/>
                <p:cNvCxnSpPr>
                  <a:cxnSpLocks noChangeShapeType="1"/>
                  <a:stCxn id="1354" idx="0"/>
                  <a:endCxn id="1354" idx="2"/>
                </p:cNvCxnSpPr>
                <p:nvPr/>
              </p:nvCxnSpPr>
              <p:spPr bwMode="auto">
                <a:xfrm flipH="1">
                  <a:off x="3138" y="3613"/>
                  <a:ext cx="105" cy="8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329" name="AutoShape 2815"/>
              <p:cNvSpPr>
                <a:spLocks noChangeArrowheads="1"/>
              </p:cNvSpPr>
              <p:nvPr/>
            </p:nvSpPr>
            <p:spPr bwMode="auto">
              <a:xfrm rot="21676091">
                <a:off x="7131" y="9713"/>
                <a:ext cx="107" cy="114"/>
              </a:xfrm>
              <a:custGeom>
                <a:avLst/>
                <a:gdLst>
                  <a:gd name="G0" fmla="+- 6893 0 0"/>
                  <a:gd name="G1" fmla="+- 21600 0 6893"/>
                  <a:gd name="G2" fmla="*/ 6893 1 2"/>
                  <a:gd name="G3" fmla="+- 21600 0 G2"/>
                  <a:gd name="G4" fmla="+/ 6893 21600 2"/>
                  <a:gd name="G5" fmla="+/ G1 0 2"/>
                  <a:gd name="G6" fmla="*/ 21600 21600 6893"/>
                  <a:gd name="G7" fmla="*/ G6 1 2"/>
                  <a:gd name="G8" fmla="+- 21600 0 G7"/>
                  <a:gd name="G9" fmla="*/ 21600 1 2"/>
                  <a:gd name="G10" fmla="+- 6893 0 G9"/>
                  <a:gd name="G11" fmla="?: G10 G8 0"/>
                  <a:gd name="G12" fmla="?: G10 G7 21600"/>
                  <a:gd name="T0" fmla="*/ 18153 w 21600"/>
                  <a:gd name="T1" fmla="*/ 10800 h 21600"/>
                  <a:gd name="T2" fmla="*/ 10800 w 21600"/>
                  <a:gd name="T3" fmla="*/ 21600 h 21600"/>
                  <a:gd name="T4" fmla="*/ 3447 w 21600"/>
                  <a:gd name="T5" fmla="*/ 10800 h 21600"/>
                  <a:gd name="T6" fmla="*/ 10800 w 21600"/>
                  <a:gd name="T7" fmla="*/ 0 h 21600"/>
                  <a:gd name="T8" fmla="*/ 5247 w 21600"/>
                  <a:gd name="T9" fmla="*/ 5247 h 21600"/>
                  <a:gd name="T10" fmla="*/ 16353 w 21600"/>
                  <a:gd name="T11" fmla="*/ 1635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893" y="21600"/>
                    </a:lnTo>
                    <a:lnTo>
                      <a:pt x="147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1330" name="Group 2816"/>
              <p:cNvGrpSpPr>
                <a:grpSpLocks/>
              </p:cNvGrpSpPr>
              <p:nvPr/>
            </p:nvGrpSpPr>
            <p:grpSpPr bwMode="auto">
              <a:xfrm rot="18177968">
                <a:off x="7113" y="9550"/>
                <a:ext cx="153" cy="230"/>
                <a:chOff x="2759" y="3841"/>
                <a:chExt cx="647" cy="1002"/>
              </a:xfrm>
            </p:grpSpPr>
            <p:sp>
              <p:nvSpPr>
                <p:cNvPr id="1345" name="Rectangle 2817"/>
                <p:cNvSpPr>
                  <a:spLocks noChangeArrowheads="1"/>
                </p:cNvSpPr>
                <p:nvPr/>
              </p:nvSpPr>
              <p:spPr bwMode="auto">
                <a:xfrm rot="-2059293">
                  <a:off x="2955" y="3935"/>
                  <a:ext cx="165" cy="9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1346" name="Rectangle 2818"/>
                <p:cNvSpPr>
                  <a:spLocks noChangeArrowheads="1"/>
                </p:cNvSpPr>
                <p:nvPr/>
              </p:nvSpPr>
              <p:spPr bwMode="auto">
                <a:xfrm rot="-2059293">
                  <a:off x="3090" y="3841"/>
                  <a:ext cx="165" cy="9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1347" name="AutoShape 2819"/>
                <p:cNvCxnSpPr>
                  <a:cxnSpLocks noChangeShapeType="1"/>
                  <a:stCxn id="1327" idx="3"/>
                  <a:endCxn id="1327" idx="3"/>
                </p:cNvCxnSpPr>
                <p:nvPr/>
              </p:nvCxnSpPr>
              <p:spPr bwMode="auto">
                <a:xfrm>
                  <a:off x="3228" y="4256"/>
                  <a:ext cx="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48" name="AutoShape 2820"/>
                <p:cNvCxnSpPr>
                  <a:cxnSpLocks noChangeShapeType="1"/>
                  <a:stCxn id="1346" idx="3"/>
                  <a:endCxn id="1346" idx="1"/>
                </p:cNvCxnSpPr>
                <p:nvPr/>
              </p:nvCxnSpPr>
              <p:spPr bwMode="auto">
                <a:xfrm flipH="1">
                  <a:off x="3104" y="4248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49" name="AutoShape 2821"/>
                <p:cNvCxnSpPr>
                  <a:cxnSpLocks noChangeShapeType="1"/>
                </p:cNvCxnSpPr>
                <p:nvPr/>
              </p:nvCxnSpPr>
              <p:spPr bwMode="auto">
                <a:xfrm flipH="1">
                  <a:off x="3270" y="4500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50" name="AutoShape 2822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39" y="4023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51" name="AutoShape 2823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91" y="4248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52" name="AutoShape 2824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59" y="4023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53" name="AutoShape 2825"/>
                <p:cNvCxnSpPr>
                  <a:cxnSpLocks noChangeShapeType="1"/>
                </p:cNvCxnSpPr>
                <p:nvPr/>
              </p:nvCxnSpPr>
              <p:spPr bwMode="auto">
                <a:xfrm flipH="1">
                  <a:off x="3120" y="4533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331" name="Group 2826"/>
              <p:cNvGrpSpPr>
                <a:grpSpLocks/>
              </p:cNvGrpSpPr>
              <p:nvPr/>
            </p:nvGrpSpPr>
            <p:grpSpPr bwMode="auto">
              <a:xfrm rot="18305856">
                <a:off x="6938" y="9856"/>
                <a:ext cx="258" cy="128"/>
                <a:chOff x="1652" y="4255"/>
                <a:chExt cx="916" cy="424"/>
              </a:xfrm>
            </p:grpSpPr>
            <p:sp>
              <p:nvSpPr>
                <p:cNvPr id="1341" name="Rectangle 2827"/>
                <p:cNvSpPr>
                  <a:spLocks noChangeArrowheads="1"/>
                </p:cNvSpPr>
                <p:nvPr/>
              </p:nvSpPr>
              <p:spPr bwMode="auto">
                <a:xfrm rot="-2164078">
                  <a:off x="1652" y="4411"/>
                  <a:ext cx="916" cy="1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1342" name="AutoShape 2828"/>
                <p:cNvCxnSpPr>
                  <a:cxnSpLocks noChangeShapeType="1"/>
                  <a:stCxn id="1341" idx="2"/>
                  <a:endCxn id="1341" idx="0"/>
                </p:cNvCxnSpPr>
                <p:nvPr/>
              </p:nvCxnSpPr>
              <p:spPr bwMode="auto">
                <a:xfrm flipH="1" flipV="1">
                  <a:off x="2074" y="4422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43" name="AutoShape 282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334" y="4255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44" name="AutoShape 283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830" y="4583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332" name="Group 2831"/>
              <p:cNvGrpSpPr>
                <a:grpSpLocks/>
              </p:cNvGrpSpPr>
              <p:nvPr/>
            </p:nvGrpSpPr>
            <p:grpSpPr bwMode="auto">
              <a:xfrm rot="18305856">
                <a:off x="7180" y="9839"/>
                <a:ext cx="257" cy="128"/>
                <a:chOff x="1652" y="4255"/>
                <a:chExt cx="916" cy="424"/>
              </a:xfrm>
            </p:grpSpPr>
            <p:sp>
              <p:nvSpPr>
                <p:cNvPr id="1337" name="Rectangle 2832"/>
                <p:cNvSpPr>
                  <a:spLocks noChangeArrowheads="1"/>
                </p:cNvSpPr>
                <p:nvPr/>
              </p:nvSpPr>
              <p:spPr bwMode="auto">
                <a:xfrm rot="-2164078">
                  <a:off x="1652" y="4411"/>
                  <a:ext cx="916" cy="1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1338" name="AutoShape 2833"/>
                <p:cNvCxnSpPr>
                  <a:cxnSpLocks noChangeShapeType="1"/>
                  <a:stCxn id="1337" idx="2"/>
                  <a:endCxn id="1337" idx="0"/>
                </p:cNvCxnSpPr>
                <p:nvPr/>
              </p:nvCxnSpPr>
              <p:spPr bwMode="auto">
                <a:xfrm flipH="1" flipV="1">
                  <a:off x="2074" y="4422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9" name="AutoShape 283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334" y="4255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40" name="AutoShape 283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830" y="4583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333" name="Rectangle 2836"/>
              <p:cNvSpPr>
                <a:spLocks noChangeArrowheads="1"/>
              </p:cNvSpPr>
              <p:nvPr/>
            </p:nvSpPr>
            <p:spPr bwMode="auto">
              <a:xfrm rot="21345502">
                <a:off x="7186" y="9428"/>
                <a:ext cx="242" cy="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1334" name="Group 2837"/>
              <p:cNvGrpSpPr>
                <a:grpSpLocks/>
              </p:cNvGrpSpPr>
              <p:nvPr/>
            </p:nvGrpSpPr>
            <p:grpSpPr bwMode="auto">
              <a:xfrm rot="18305856">
                <a:off x="7166" y="9397"/>
                <a:ext cx="21" cy="45"/>
                <a:chOff x="3962" y="3978"/>
                <a:chExt cx="292" cy="428"/>
              </a:xfrm>
            </p:grpSpPr>
            <p:sp>
              <p:nvSpPr>
                <p:cNvPr id="1335" name="Rectangle 2838"/>
                <p:cNvSpPr>
                  <a:spLocks noChangeArrowheads="1"/>
                </p:cNvSpPr>
                <p:nvPr/>
              </p:nvSpPr>
              <p:spPr bwMode="auto">
                <a:xfrm rot="3069488">
                  <a:off x="3894" y="4046"/>
                  <a:ext cx="428" cy="29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1336" name="AutoShape 2839"/>
                <p:cNvCxnSpPr>
                  <a:cxnSpLocks noChangeShapeType="1"/>
                  <a:stCxn id="1335" idx="2"/>
                  <a:endCxn id="1335" idx="0"/>
                </p:cNvCxnSpPr>
                <p:nvPr/>
              </p:nvCxnSpPr>
              <p:spPr bwMode="auto">
                <a:xfrm flipV="1">
                  <a:off x="3994" y="4100"/>
                  <a:ext cx="227" cy="18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31" name="Rectangle 2840"/>
            <p:cNvSpPr>
              <a:spLocks noChangeArrowheads="1"/>
            </p:cNvSpPr>
            <p:nvPr/>
          </p:nvSpPr>
          <p:spPr bwMode="auto">
            <a:xfrm flipH="1">
              <a:off x="1700530" y="3571875"/>
              <a:ext cx="16510" cy="247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" name="AutoShape 2841"/>
            <p:cNvSpPr>
              <a:spLocks noChangeArrowheads="1"/>
            </p:cNvSpPr>
            <p:nvPr/>
          </p:nvSpPr>
          <p:spPr bwMode="auto">
            <a:xfrm rot="7896489">
              <a:off x="1816735" y="2896235"/>
              <a:ext cx="112395" cy="122555"/>
            </a:xfrm>
            <a:custGeom>
              <a:avLst/>
              <a:gdLst>
                <a:gd name="G0" fmla="+- 6110 0 0"/>
                <a:gd name="G1" fmla="+- -9713175 0 0"/>
                <a:gd name="G2" fmla="+- 0 0 -9713175"/>
                <a:gd name="T0" fmla="*/ 0 256 1"/>
                <a:gd name="T1" fmla="*/ 180 256 1"/>
                <a:gd name="G3" fmla="+- -9713175 T0 T1"/>
                <a:gd name="T2" fmla="*/ 0 256 1"/>
                <a:gd name="T3" fmla="*/ 90 256 1"/>
                <a:gd name="G4" fmla="+- -9713175 T2 T3"/>
                <a:gd name="G5" fmla="*/ G4 2 1"/>
                <a:gd name="T4" fmla="*/ 90 256 1"/>
                <a:gd name="T5" fmla="*/ 0 256 1"/>
                <a:gd name="G6" fmla="+- -9713175 T4 T5"/>
                <a:gd name="G7" fmla="*/ G6 2 1"/>
                <a:gd name="G8" fmla="abs -971317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10"/>
                <a:gd name="G18" fmla="*/ 6110 1 2"/>
                <a:gd name="G19" fmla="+- G18 5400 0"/>
                <a:gd name="G20" fmla="cos G19 -9713175"/>
                <a:gd name="G21" fmla="sin G19 -9713175"/>
                <a:gd name="G22" fmla="+- G20 10800 0"/>
                <a:gd name="G23" fmla="+- G21 10800 0"/>
                <a:gd name="G24" fmla="+- 10800 0 G20"/>
                <a:gd name="G25" fmla="+- 6110 10800 0"/>
                <a:gd name="G26" fmla="?: G9 G17 G25"/>
                <a:gd name="G27" fmla="?: G9 0 21600"/>
                <a:gd name="G28" fmla="cos 10800 -9713175"/>
                <a:gd name="G29" fmla="sin 10800 -9713175"/>
                <a:gd name="G30" fmla="sin 6110 -9713175"/>
                <a:gd name="G31" fmla="+- G28 10800 0"/>
                <a:gd name="G32" fmla="+- G29 10800 0"/>
                <a:gd name="G33" fmla="+- G30 10800 0"/>
                <a:gd name="G34" fmla="?: G4 0 G31"/>
                <a:gd name="G35" fmla="?: -9713175 G34 0"/>
                <a:gd name="G36" fmla="?: G6 G35 G31"/>
                <a:gd name="G37" fmla="+- 21600 0 G36"/>
                <a:gd name="G38" fmla="?: G4 0 G33"/>
                <a:gd name="G39" fmla="?: -971317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613 w 21600"/>
                <a:gd name="T15" fmla="*/ 6346 h 21600"/>
                <a:gd name="T16" fmla="*/ 10800 w 21600"/>
                <a:gd name="T17" fmla="*/ 4690 h 21600"/>
                <a:gd name="T18" fmla="*/ 17987 w 21600"/>
                <a:gd name="T19" fmla="*/ 634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06" y="7581"/>
                  </a:moveTo>
                  <a:cubicBezTo>
                    <a:pt x="6720" y="5783"/>
                    <a:pt x="8685" y="4689"/>
                    <a:pt x="10800" y="4690"/>
                  </a:cubicBezTo>
                  <a:cubicBezTo>
                    <a:pt x="12914" y="4690"/>
                    <a:pt x="14879" y="5783"/>
                    <a:pt x="15993" y="7581"/>
                  </a:cubicBezTo>
                  <a:lnTo>
                    <a:pt x="19979" y="5110"/>
                  </a:lnTo>
                  <a:cubicBezTo>
                    <a:pt x="18010" y="1933"/>
                    <a:pt x="14538" y="-1"/>
                    <a:pt x="10799" y="0"/>
                  </a:cubicBezTo>
                  <a:cubicBezTo>
                    <a:pt x="7061" y="0"/>
                    <a:pt x="3589" y="1933"/>
                    <a:pt x="1620" y="51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grpSp>
          <p:nvGrpSpPr>
            <p:cNvPr id="33" name="Group 2842"/>
            <p:cNvGrpSpPr>
              <a:grpSpLocks/>
            </p:cNvGrpSpPr>
            <p:nvPr/>
          </p:nvGrpSpPr>
          <p:grpSpPr bwMode="auto">
            <a:xfrm>
              <a:off x="1731650" y="2844807"/>
              <a:ext cx="153036" cy="189714"/>
              <a:chOff x="5604" y="9742"/>
              <a:chExt cx="1067" cy="1734"/>
            </a:xfrm>
          </p:grpSpPr>
          <p:grpSp>
            <p:nvGrpSpPr>
              <p:cNvPr id="1305" name="Group 2843"/>
              <p:cNvGrpSpPr>
                <a:grpSpLocks/>
              </p:cNvGrpSpPr>
              <p:nvPr/>
            </p:nvGrpSpPr>
            <p:grpSpPr bwMode="auto">
              <a:xfrm>
                <a:off x="6131" y="10808"/>
                <a:ext cx="420" cy="668"/>
                <a:chOff x="6131" y="10587"/>
                <a:chExt cx="500" cy="902"/>
              </a:xfrm>
            </p:grpSpPr>
            <p:sp>
              <p:nvSpPr>
                <p:cNvPr id="1322" name="Rectangle 2844"/>
                <p:cNvSpPr>
                  <a:spLocks noChangeArrowheads="1"/>
                </p:cNvSpPr>
                <p:nvPr/>
              </p:nvSpPr>
              <p:spPr bwMode="auto">
                <a:xfrm>
                  <a:off x="6131" y="10887"/>
                  <a:ext cx="500" cy="27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1323" name="Rectangle 2845"/>
                <p:cNvSpPr>
                  <a:spLocks noChangeArrowheads="1"/>
                </p:cNvSpPr>
                <p:nvPr/>
              </p:nvSpPr>
              <p:spPr bwMode="auto">
                <a:xfrm>
                  <a:off x="6131" y="10587"/>
                  <a:ext cx="255" cy="90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1306" name="Group 2846"/>
              <p:cNvGrpSpPr>
                <a:grpSpLocks/>
              </p:cNvGrpSpPr>
              <p:nvPr/>
            </p:nvGrpSpPr>
            <p:grpSpPr bwMode="auto">
              <a:xfrm>
                <a:off x="5604" y="9742"/>
                <a:ext cx="1067" cy="1078"/>
                <a:chOff x="8113" y="9531"/>
                <a:chExt cx="1067" cy="1078"/>
              </a:xfrm>
            </p:grpSpPr>
            <p:sp>
              <p:nvSpPr>
                <p:cNvPr id="1307" name="Rectangle 2847"/>
                <p:cNvSpPr>
                  <a:spLocks noChangeArrowheads="1"/>
                </p:cNvSpPr>
                <p:nvPr/>
              </p:nvSpPr>
              <p:spPr bwMode="auto">
                <a:xfrm flipH="1">
                  <a:off x="8711" y="9586"/>
                  <a:ext cx="73" cy="34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1308" name="Rectangle 2848"/>
                <p:cNvSpPr>
                  <a:spLocks noChangeArrowheads="1"/>
                </p:cNvSpPr>
                <p:nvPr/>
              </p:nvSpPr>
              <p:spPr bwMode="auto">
                <a:xfrm>
                  <a:off x="8521" y="10073"/>
                  <a:ext cx="205" cy="20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1309" name="AutoShape 2849"/>
                <p:cNvSpPr>
                  <a:spLocks noChangeArrowheads="1"/>
                </p:cNvSpPr>
                <p:nvPr/>
              </p:nvSpPr>
              <p:spPr bwMode="auto">
                <a:xfrm rot="10800000">
                  <a:off x="8607" y="9707"/>
                  <a:ext cx="267" cy="32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1310" name="Rectangle 2850"/>
                <p:cNvSpPr>
                  <a:spLocks noChangeArrowheads="1"/>
                </p:cNvSpPr>
                <p:nvPr/>
              </p:nvSpPr>
              <p:spPr bwMode="auto">
                <a:xfrm>
                  <a:off x="8616" y="10471"/>
                  <a:ext cx="258" cy="13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1311" name="AutoShape 2851"/>
                <p:cNvCxnSpPr>
                  <a:cxnSpLocks noChangeShapeType="1"/>
                  <a:stCxn id="1310" idx="0"/>
                  <a:endCxn id="1310" idx="2"/>
                </p:cNvCxnSpPr>
                <p:nvPr/>
              </p:nvCxnSpPr>
              <p:spPr bwMode="auto">
                <a:xfrm>
                  <a:off x="8745" y="10471"/>
                  <a:ext cx="1" cy="13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312" name="Rectangle 2852"/>
                <p:cNvSpPr>
                  <a:spLocks noChangeArrowheads="1"/>
                </p:cNvSpPr>
                <p:nvPr/>
              </p:nvSpPr>
              <p:spPr bwMode="auto">
                <a:xfrm flipV="1">
                  <a:off x="8577" y="10401"/>
                  <a:ext cx="341" cy="7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1313" name="Rectangle 2853"/>
                <p:cNvSpPr>
                  <a:spLocks noChangeArrowheads="1"/>
                </p:cNvSpPr>
                <p:nvPr/>
              </p:nvSpPr>
              <p:spPr bwMode="auto">
                <a:xfrm flipV="1">
                  <a:off x="8577" y="10330"/>
                  <a:ext cx="341" cy="7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1314" name="Rectangle 2854"/>
                <p:cNvSpPr>
                  <a:spLocks noChangeArrowheads="1"/>
                </p:cNvSpPr>
                <p:nvPr/>
              </p:nvSpPr>
              <p:spPr bwMode="auto">
                <a:xfrm>
                  <a:off x="8614" y="10030"/>
                  <a:ext cx="254" cy="27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grpSp>
              <p:nvGrpSpPr>
                <p:cNvPr id="1315" name="Group 2855"/>
                <p:cNvGrpSpPr>
                  <a:grpSpLocks/>
                </p:cNvGrpSpPr>
                <p:nvPr/>
              </p:nvGrpSpPr>
              <p:grpSpPr bwMode="auto">
                <a:xfrm>
                  <a:off x="8681" y="9531"/>
                  <a:ext cx="117" cy="77"/>
                  <a:chOff x="8080" y="9669"/>
                  <a:chExt cx="181" cy="113"/>
                </a:xfrm>
              </p:grpSpPr>
              <p:sp>
                <p:nvSpPr>
                  <p:cNvPr id="1320" name="Rectangle 2856"/>
                  <p:cNvSpPr>
                    <a:spLocks noChangeArrowheads="1"/>
                  </p:cNvSpPr>
                  <p:nvPr/>
                </p:nvSpPr>
                <p:spPr bwMode="auto">
                  <a:xfrm>
                    <a:off x="8080" y="9669"/>
                    <a:ext cx="181" cy="1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321" name="AutoShape 2857"/>
                  <p:cNvCxnSpPr>
                    <a:cxnSpLocks noChangeShapeType="1"/>
                    <a:stCxn id="1320" idx="0"/>
                    <a:endCxn id="1320" idx="2"/>
                  </p:cNvCxnSpPr>
                  <p:nvPr/>
                </p:nvCxnSpPr>
                <p:spPr bwMode="auto">
                  <a:xfrm>
                    <a:off x="8171" y="9669"/>
                    <a:ext cx="1" cy="11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316" name="Group 2858"/>
                <p:cNvGrpSpPr>
                  <a:grpSpLocks/>
                </p:cNvGrpSpPr>
                <p:nvPr/>
              </p:nvGrpSpPr>
              <p:grpSpPr bwMode="auto">
                <a:xfrm rot="-851530">
                  <a:off x="8113" y="9537"/>
                  <a:ext cx="1067" cy="783"/>
                  <a:chOff x="8701" y="9373"/>
                  <a:chExt cx="1067" cy="783"/>
                </a:xfrm>
              </p:grpSpPr>
              <p:sp>
                <p:nvSpPr>
                  <p:cNvPr id="1318" name="AutoShape 2859"/>
                  <p:cNvSpPr>
                    <a:spLocks noChangeArrowheads="1"/>
                  </p:cNvSpPr>
                  <p:nvPr/>
                </p:nvSpPr>
                <p:spPr bwMode="auto">
                  <a:xfrm rot="4512242" flipV="1">
                    <a:off x="9325" y="9712"/>
                    <a:ext cx="608" cy="279"/>
                  </a:xfrm>
                  <a:custGeom>
                    <a:avLst/>
                    <a:gdLst>
                      <a:gd name="G0" fmla="+- 7645 0 0"/>
                      <a:gd name="G1" fmla="+- -9367896 0 0"/>
                      <a:gd name="G2" fmla="+- 0 0 -9367896"/>
                      <a:gd name="T0" fmla="*/ 0 256 1"/>
                      <a:gd name="T1" fmla="*/ 180 256 1"/>
                      <a:gd name="G3" fmla="+- -9367896 T0 T1"/>
                      <a:gd name="T2" fmla="*/ 0 256 1"/>
                      <a:gd name="T3" fmla="*/ 90 256 1"/>
                      <a:gd name="G4" fmla="+- -9367896 T2 T3"/>
                      <a:gd name="G5" fmla="*/ G4 2 1"/>
                      <a:gd name="T4" fmla="*/ 90 256 1"/>
                      <a:gd name="T5" fmla="*/ 0 256 1"/>
                      <a:gd name="G6" fmla="+- -9367896 T4 T5"/>
                      <a:gd name="G7" fmla="*/ G6 2 1"/>
                      <a:gd name="G8" fmla="abs -9367896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7645"/>
                      <a:gd name="G18" fmla="*/ 7645 1 2"/>
                      <a:gd name="G19" fmla="+- G18 5400 0"/>
                      <a:gd name="G20" fmla="cos G19 -9367896"/>
                      <a:gd name="G21" fmla="sin G19 -9367896"/>
                      <a:gd name="G22" fmla="+- G20 10800 0"/>
                      <a:gd name="G23" fmla="+- G21 10800 0"/>
                      <a:gd name="G24" fmla="+- 10800 0 G20"/>
                      <a:gd name="G25" fmla="+- 7645 10800 0"/>
                      <a:gd name="G26" fmla="?: G9 G17 G25"/>
                      <a:gd name="G27" fmla="?: G9 0 21600"/>
                      <a:gd name="G28" fmla="cos 10800 -9367896"/>
                      <a:gd name="G29" fmla="sin 10800 -9367896"/>
                      <a:gd name="G30" fmla="sin 7645 -9367896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-9367896 G34 0"/>
                      <a:gd name="G36" fmla="?: G6 G35 G31"/>
                      <a:gd name="G37" fmla="+- 21600 0 G36"/>
                      <a:gd name="G38" fmla="?: G4 0 G33"/>
                      <a:gd name="G39" fmla="?: -9367896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3439 w 21600"/>
                      <a:gd name="T15" fmla="*/ 5242 h 21600"/>
                      <a:gd name="T16" fmla="*/ 10800 w 21600"/>
                      <a:gd name="T17" fmla="*/ 3155 h 21600"/>
                      <a:gd name="T18" fmla="*/ 18161 w 21600"/>
                      <a:gd name="T19" fmla="*/ 5242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4699" y="6193"/>
                        </a:moveTo>
                        <a:cubicBezTo>
                          <a:pt x="6143" y="4279"/>
                          <a:pt x="8402" y="3154"/>
                          <a:pt x="10800" y="3155"/>
                        </a:cubicBezTo>
                        <a:cubicBezTo>
                          <a:pt x="13197" y="3155"/>
                          <a:pt x="15456" y="4279"/>
                          <a:pt x="16900" y="6193"/>
                        </a:cubicBezTo>
                        <a:lnTo>
                          <a:pt x="19418" y="4291"/>
                        </a:lnTo>
                        <a:cubicBezTo>
                          <a:pt x="17377" y="1588"/>
                          <a:pt x="14186" y="-1"/>
                          <a:pt x="10799" y="0"/>
                        </a:cubicBezTo>
                        <a:cubicBezTo>
                          <a:pt x="7413" y="0"/>
                          <a:pt x="4222" y="1588"/>
                          <a:pt x="2181" y="42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319" name="AutoShape 2860"/>
                  <p:cNvSpPr>
                    <a:spLocks noChangeArrowheads="1"/>
                  </p:cNvSpPr>
                  <p:nvPr/>
                </p:nvSpPr>
                <p:spPr bwMode="auto">
                  <a:xfrm rot="4191925">
                    <a:off x="8791" y="9283"/>
                    <a:ext cx="657" cy="837"/>
                  </a:xfrm>
                  <a:custGeom>
                    <a:avLst/>
                    <a:gdLst>
                      <a:gd name="G0" fmla="+- 9249 0 0"/>
                      <a:gd name="G1" fmla="+- -7445769 0 0"/>
                      <a:gd name="G2" fmla="+- 0 0 -7445769"/>
                      <a:gd name="T0" fmla="*/ 0 256 1"/>
                      <a:gd name="T1" fmla="*/ 180 256 1"/>
                      <a:gd name="G3" fmla="+- -7445769 T0 T1"/>
                      <a:gd name="T2" fmla="*/ 0 256 1"/>
                      <a:gd name="T3" fmla="*/ 90 256 1"/>
                      <a:gd name="G4" fmla="+- -7445769 T2 T3"/>
                      <a:gd name="G5" fmla="*/ G4 2 1"/>
                      <a:gd name="T4" fmla="*/ 90 256 1"/>
                      <a:gd name="T5" fmla="*/ 0 256 1"/>
                      <a:gd name="G6" fmla="+- -7445769 T4 T5"/>
                      <a:gd name="G7" fmla="*/ G6 2 1"/>
                      <a:gd name="G8" fmla="abs -7445769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9249"/>
                      <a:gd name="G18" fmla="*/ 9249 1 2"/>
                      <a:gd name="G19" fmla="+- G18 5400 0"/>
                      <a:gd name="G20" fmla="cos G19 -7445769"/>
                      <a:gd name="G21" fmla="sin G19 -7445769"/>
                      <a:gd name="G22" fmla="+- G20 10800 0"/>
                      <a:gd name="G23" fmla="+- G21 10800 0"/>
                      <a:gd name="G24" fmla="+- 10800 0 G20"/>
                      <a:gd name="G25" fmla="+- 9249 10800 0"/>
                      <a:gd name="G26" fmla="?: G9 G17 G25"/>
                      <a:gd name="G27" fmla="?: G9 0 21600"/>
                      <a:gd name="G28" fmla="cos 10800 -7445769"/>
                      <a:gd name="G29" fmla="sin 10800 -7445769"/>
                      <a:gd name="G30" fmla="sin 9249 -7445769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-7445769 G34 0"/>
                      <a:gd name="G36" fmla="?: G6 G35 G31"/>
                      <a:gd name="G37" fmla="+- 21600 0 G36"/>
                      <a:gd name="G38" fmla="?: G4 0 G33"/>
                      <a:gd name="G39" fmla="?: -7445769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6784 w 21600"/>
                      <a:gd name="T15" fmla="*/ 1614 h 21600"/>
                      <a:gd name="T16" fmla="*/ 10800 w 21600"/>
                      <a:gd name="T17" fmla="*/ 1551 h 21600"/>
                      <a:gd name="T18" fmla="*/ 14816 w 21600"/>
                      <a:gd name="T19" fmla="*/ 1614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7095" y="2325"/>
                        </a:moveTo>
                        <a:cubicBezTo>
                          <a:pt x="8263" y="1814"/>
                          <a:pt x="9524" y="1550"/>
                          <a:pt x="10800" y="1551"/>
                        </a:cubicBezTo>
                        <a:cubicBezTo>
                          <a:pt x="12075" y="1551"/>
                          <a:pt x="13336" y="1814"/>
                          <a:pt x="14504" y="2325"/>
                        </a:cubicBezTo>
                        <a:lnTo>
                          <a:pt x="15126" y="904"/>
                        </a:lnTo>
                        <a:cubicBezTo>
                          <a:pt x="13761" y="307"/>
                          <a:pt x="12288" y="-1"/>
                          <a:pt x="10799" y="0"/>
                        </a:cubicBezTo>
                        <a:cubicBezTo>
                          <a:pt x="9311" y="0"/>
                          <a:pt x="7838" y="307"/>
                          <a:pt x="6473" y="90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</p:grpSp>
            <p:sp>
              <p:nvSpPr>
                <p:cNvPr id="1317" name="AutoShape 2861"/>
                <p:cNvSpPr>
                  <a:spLocks noChangeArrowheads="1"/>
                </p:cNvSpPr>
                <p:nvPr/>
              </p:nvSpPr>
              <p:spPr bwMode="auto">
                <a:xfrm>
                  <a:off x="8746" y="9541"/>
                  <a:ext cx="79" cy="165"/>
                </a:xfrm>
                <a:prstGeom prst="donut">
                  <a:avLst>
                    <a:gd name="adj" fmla="val 33811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</p:grpSp>
        </p:grpSp>
        <p:grpSp>
          <p:nvGrpSpPr>
            <p:cNvPr id="34" name="Group 2862"/>
            <p:cNvGrpSpPr>
              <a:grpSpLocks/>
            </p:cNvGrpSpPr>
            <p:nvPr/>
          </p:nvGrpSpPr>
          <p:grpSpPr bwMode="auto">
            <a:xfrm>
              <a:off x="1887220" y="2871464"/>
              <a:ext cx="80010" cy="75564"/>
              <a:chOff x="8251" y="9908"/>
              <a:chExt cx="1440" cy="1777"/>
            </a:xfrm>
          </p:grpSpPr>
          <p:sp>
            <p:nvSpPr>
              <p:cNvPr id="1297" name="AutoShape 2863"/>
              <p:cNvSpPr>
                <a:spLocks noChangeArrowheads="1"/>
              </p:cNvSpPr>
              <p:nvPr/>
            </p:nvSpPr>
            <p:spPr bwMode="auto">
              <a:xfrm>
                <a:off x="8251" y="9908"/>
                <a:ext cx="1440" cy="1440"/>
              </a:xfrm>
              <a:prstGeom prst="donut">
                <a:avLst>
                  <a:gd name="adj" fmla="val 729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1298" name="Group 2864"/>
              <p:cNvGrpSpPr>
                <a:grpSpLocks/>
              </p:cNvGrpSpPr>
              <p:nvPr/>
            </p:nvGrpSpPr>
            <p:grpSpPr bwMode="auto">
              <a:xfrm>
                <a:off x="8703" y="11337"/>
                <a:ext cx="525" cy="348"/>
                <a:chOff x="8793" y="11337"/>
                <a:chExt cx="352" cy="152"/>
              </a:xfrm>
            </p:grpSpPr>
            <p:sp>
              <p:nvSpPr>
                <p:cNvPr id="1303" name="Rectangle 2865"/>
                <p:cNvSpPr>
                  <a:spLocks noChangeArrowheads="1"/>
                </p:cNvSpPr>
                <p:nvPr/>
              </p:nvSpPr>
              <p:spPr bwMode="auto">
                <a:xfrm>
                  <a:off x="8793" y="11337"/>
                  <a:ext cx="352" cy="1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1304" name="AutoShape 2866"/>
                <p:cNvCxnSpPr>
                  <a:cxnSpLocks noChangeShapeType="1"/>
                  <a:stCxn id="1297" idx="4"/>
                  <a:endCxn id="1303" idx="2"/>
                </p:cNvCxnSpPr>
                <p:nvPr/>
              </p:nvCxnSpPr>
              <p:spPr bwMode="auto">
                <a:xfrm flipH="1">
                  <a:off x="8969" y="11348"/>
                  <a:ext cx="2" cy="1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299" name="AutoShape 2867"/>
              <p:cNvCxnSpPr>
                <a:cxnSpLocks noChangeShapeType="1"/>
              </p:cNvCxnSpPr>
              <p:nvPr/>
            </p:nvCxnSpPr>
            <p:spPr bwMode="auto">
              <a:xfrm flipH="1" flipV="1">
                <a:off x="8601" y="10515"/>
                <a:ext cx="450" cy="4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00" name="Oval 2868"/>
              <p:cNvSpPr>
                <a:spLocks noChangeArrowheads="1"/>
              </p:cNvSpPr>
              <p:nvPr/>
            </p:nvSpPr>
            <p:spPr bwMode="auto">
              <a:xfrm>
                <a:off x="8636" y="10892"/>
                <a:ext cx="684" cy="33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301" name="AutoShape 2869"/>
              <p:cNvSpPr>
                <a:spLocks noChangeArrowheads="1"/>
              </p:cNvSpPr>
              <p:nvPr/>
            </p:nvSpPr>
            <p:spPr bwMode="auto">
              <a:xfrm>
                <a:off x="8888" y="10920"/>
                <a:ext cx="211" cy="207"/>
              </a:xfrm>
              <a:prstGeom prst="noSmoking">
                <a:avLst>
                  <a:gd name="adj" fmla="val 1262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302" name="AutoShape 2870" descr="Vertical escura"/>
              <p:cNvSpPr>
                <a:spLocks noChangeArrowheads="1"/>
              </p:cNvSpPr>
              <p:nvPr/>
            </p:nvSpPr>
            <p:spPr bwMode="auto">
              <a:xfrm>
                <a:off x="8324" y="10029"/>
                <a:ext cx="1337" cy="1440"/>
              </a:xfrm>
              <a:custGeom>
                <a:avLst/>
                <a:gdLst>
                  <a:gd name="G0" fmla="+- 8231 0 0"/>
                  <a:gd name="G1" fmla="+- -9500627 0 0"/>
                  <a:gd name="G2" fmla="+- 0 0 -9500627"/>
                  <a:gd name="T0" fmla="*/ 0 256 1"/>
                  <a:gd name="T1" fmla="*/ 180 256 1"/>
                  <a:gd name="G3" fmla="+- -9500627 T0 T1"/>
                  <a:gd name="T2" fmla="*/ 0 256 1"/>
                  <a:gd name="T3" fmla="*/ 90 256 1"/>
                  <a:gd name="G4" fmla="+- -9500627 T2 T3"/>
                  <a:gd name="G5" fmla="*/ G4 2 1"/>
                  <a:gd name="T4" fmla="*/ 90 256 1"/>
                  <a:gd name="T5" fmla="*/ 0 256 1"/>
                  <a:gd name="G6" fmla="+- -9500627 T4 T5"/>
                  <a:gd name="G7" fmla="*/ G6 2 1"/>
                  <a:gd name="G8" fmla="abs -950062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231"/>
                  <a:gd name="G18" fmla="*/ 8231 1 2"/>
                  <a:gd name="G19" fmla="+- G18 5400 0"/>
                  <a:gd name="G20" fmla="cos G19 -9500627"/>
                  <a:gd name="G21" fmla="sin G19 -9500627"/>
                  <a:gd name="G22" fmla="+- G20 10800 0"/>
                  <a:gd name="G23" fmla="+- G21 10800 0"/>
                  <a:gd name="G24" fmla="+- 10800 0 G20"/>
                  <a:gd name="G25" fmla="+- 8231 10800 0"/>
                  <a:gd name="G26" fmla="?: G9 G17 G25"/>
                  <a:gd name="G27" fmla="?: G9 0 21600"/>
                  <a:gd name="G28" fmla="cos 10800 -9500627"/>
                  <a:gd name="G29" fmla="sin 10800 -9500627"/>
                  <a:gd name="G30" fmla="sin 8231 -950062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500627 G34 0"/>
                  <a:gd name="G36" fmla="?: G6 G35 G31"/>
                  <a:gd name="G37" fmla="+- 21600 0 G36"/>
                  <a:gd name="G38" fmla="?: G4 0 G33"/>
                  <a:gd name="G39" fmla="?: -950062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007 w 21600"/>
                  <a:gd name="T15" fmla="*/ 5337 h 21600"/>
                  <a:gd name="T16" fmla="*/ 10800 w 21600"/>
                  <a:gd name="T17" fmla="*/ 2569 h 21600"/>
                  <a:gd name="T18" fmla="*/ 18593 w 21600"/>
                  <a:gd name="T19" fmla="*/ 5337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4060" y="6075"/>
                    </a:moveTo>
                    <a:cubicBezTo>
                      <a:pt x="5600" y="3877"/>
                      <a:pt x="8116" y="2568"/>
                      <a:pt x="10800" y="2569"/>
                    </a:cubicBezTo>
                    <a:cubicBezTo>
                      <a:pt x="13483" y="2569"/>
                      <a:pt x="15999" y="3877"/>
                      <a:pt x="17539" y="6075"/>
                    </a:cubicBezTo>
                    <a:lnTo>
                      <a:pt x="19643" y="4600"/>
                    </a:lnTo>
                    <a:cubicBezTo>
                      <a:pt x="17621" y="1716"/>
                      <a:pt x="14321" y="-1"/>
                      <a:pt x="10799" y="0"/>
                    </a:cubicBezTo>
                    <a:cubicBezTo>
                      <a:pt x="7278" y="0"/>
                      <a:pt x="3978" y="1716"/>
                      <a:pt x="1956" y="4600"/>
                    </a:cubicBezTo>
                    <a:close/>
                  </a:path>
                </a:pathLst>
              </a:custGeom>
              <a:pattFill prst="dkVert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</p:grpSp>
        <p:sp>
          <p:nvSpPr>
            <p:cNvPr id="35" name="Rectangle 2871"/>
            <p:cNvSpPr>
              <a:spLocks noChangeArrowheads="1"/>
            </p:cNvSpPr>
            <p:nvPr/>
          </p:nvSpPr>
          <p:spPr bwMode="auto">
            <a:xfrm>
              <a:off x="1800860" y="3017520"/>
              <a:ext cx="43180" cy="330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6" name="AutoShape 2872"/>
            <p:cNvSpPr>
              <a:spLocks noChangeArrowheads="1"/>
            </p:cNvSpPr>
            <p:nvPr/>
          </p:nvSpPr>
          <p:spPr bwMode="auto">
            <a:xfrm rot="13458376" flipH="1">
              <a:off x="3115945" y="3310255"/>
              <a:ext cx="168275" cy="128270"/>
            </a:xfrm>
            <a:custGeom>
              <a:avLst/>
              <a:gdLst>
                <a:gd name="G0" fmla="+- 5105 0 0"/>
                <a:gd name="G1" fmla="+- -9292049 0 0"/>
                <a:gd name="G2" fmla="+- 0 0 -9292049"/>
                <a:gd name="T0" fmla="*/ 0 256 1"/>
                <a:gd name="T1" fmla="*/ 180 256 1"/>
                <a:gd name="G3" fmla="+- -9292049 T0 T1"/>
                <a:gd name="T2" fmla="*/ 0 256 1"/>
                <a:gd name="T3" fmla="*/ 90 256 1"/>
                <a:gd name="G4" fmla="+- -9292049 T2 T3"/>
                <a:gd name="G5" fmla="*/ G4 2 1"/>
                <a:gd name="T4" fmla="*/ 90 256 1"/>
                <a:gd name="T5" fmla="*/ 0 256 1"/>
                <a:gd name="G6" fmla="+- -9292049 T4 T5"/>
                <a:gd name="G7" fmla="*/ G6 2 1"/>
                <a:gd name="G8" fmla="abs -929204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105"/>
                <a:gd name="G18" fmla="*/ 5105 1 2"/>
                <a:gd name="G19" fmla="+- G18 5400 0"/>
                <a:gd name="G20" fmla="cos G19 -9292049"/>
                <a:gd name="G21" fmla="sin G19 -9292049"/>
                <a:gd name="G22" fmla="+- G20 10800 0"/>
                <a:gd name="G23" fmla="+- G21 10800 0"/>
                <a:gd name="G24" fmla="+- 10800 0 G20"/>
                <a:gd name="G25" fmla="+- 5105 10800 0"/>
                <a:gd name="G26" fmla="?: G9 G17 G25"/>
                <a:gd name="G27" fmla="?: G9 0 21600"/>
                <a:gd name="G28" fmla="cos 10800 -9292049"/>
                <a:gd name="G29" fmla="sin 10800 -9292049"/>
                <a:gd name="G30" fmla="sin 5105 -9292049"/>
                <a:gd name="G31" fmla="+- G28 10800 0"/>
                <a:gd name="G32" fmla="+- G29 10800 0"/>
                <a:gd name="G33" fmla="+- G30 10800 0"/>
                <a:gd name="G34" fmla="?: G4 0 G31"/>
                <a:gd name="G35" fmla="?: -9292049 G34 0"/>
                <a:gd name="G36" fmla="?: G6 G35 G31"/>
                <a:gd name="G37" fmla="+- 21600 0 G36"/>
                <a:gd name="G38" fmla="?: G4 0 G33"/>
                <a:gd name="G39" fmla="?: -929204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51 w 21600"/>
                <a:gd name="T15" fmla="*/ 5880 h 21600"/>
                <a:gd name="T16" fmla="*/ 10800 w 21600"/>
                <a:gd name="T17" fmla="*/ 5695 h 21600"/>
                <a:gd name="T18" fmla="*/ 17049 w 21600"/>
                <a:gd name="T19" fmla="*/ 588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789" y="7642"/>
                  </a:moveTo>
                  <a:cubicBezTo>
                    <a:pt x="7756" y="6412"/>
                    <a:pt x="9235" y="5694"/>
                    <a:pt x="10800" y="5695"/>
                  </a:cubicBezTo>
                  <a:cubicBezTo>
                    <a:pt x="12364" y="5695"/>
                    <a:pt x="13843" y="6412"/>
                    <a:pt x="14810" y="7642"/>
                  </a:cubicBezTo>
                  <a:lnTo>
                    <a:pt x="19285" y="4119"/>
                  </a:lnTo>
                  <a:cubicBezTo>
                    <a:pt x="17237" y="1518"/>
                    <a:pt x="14110" y="-1"/>
                    <a:pt x="10799" y="0"/>
                  </a:cubicBezTo>
                  <a:cubicBezTo>
                    <a:pt x="7489" y="0"/>
                    <a:pt x="4362" y="1518"/>
                    <a:pt x="2314" y="41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7" name="Rectangle 2873"/>
            <p:cNvSpPr>
              <a:spLocks noChangeArrowheads="1"/>
            </p:cNvSpPr>
            <p:nvPr/>
          </p:nvSpPr>
          <p:spPr bwMode="auto">
            <a:xfrm flipV="1">
              <a:off x="1504315" y="2796540"/>
              <a:ext cx="1238885" cy="120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8" name="AutoShape 2874"/>
            <p:cNvSpPr>
              <a:spLocks noChangeArrowheads="1"/>
            </p:cNvSpPr>
            <p:nvPr/>
          </p:nvSpPr>
          <p:spPr bwMode="auto">
            <a:xfrm rot="18896563">
              <a:off x="1475740" y="2783205"/>
              <a:ext cx="55245" cy="82550"/>
            </a:xfrm>
            <a:custGeom>
              <a:avLst/>
              <a:gdLst>
                <a:gd name="G0" fmla="+- 5170 0 0"/>
                <a:gd name="G1" fmla="+- -9222836 0 0"/>
                <a:gd name="G2" fmla="+- 0 0 -9222836"/>
                <a:gd name="T0" fmla="*/ 0 256 1"/>
                <a:gd name="T1" fmla="*/ 180 256 1"/>
                <a:gd name="G3" fmla="+- -9222836 T0 T1"/>
                <a:gd name="T2" fmla="*/ 0 256 1"/>
                <a:gd name="T3" fmla="*/ 90 256 1"/>
                <a:gd name="G4" fmla="+- -9222836 T2 T3"/>
                <a:gd name="G5" fmla="*/ G4 2 1"/>
                <a:gd name="T4" fmla="*/ 90 256 1"/>
                <a:gd name="T5" fmla="*/ 0 256 1"/>
                <a:gd name="G6" fmla="+- -9222836 T4 T5"/>
                <a:gd name="G7" fmla="*/ G6 2 1"/>
                <a:gd name="G8" fmla="abs -922283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170"/>
                <a:gd name="G18" fmla="*/ 5170 1 2"/>
                <a:gd name="G19" fmla="+- G18 5400 0"/>
                <a:gd name="G20" fmla="cos G19 -9222836"/>
                <a:gd name="G21" fmla="sin G19 -9222836"/>
                <a:gd name="G22" fmla="+- G20 10800 0"/>
                <a:gd name="G23" fmla="+- G21 10800 0"/>
                <a:gd name="G24" fmla="+- 10800 0 G20"/>
                <a:gd name="G25" fmla="+- 5170 10800 0"/>
                <a:gd name="G26" fmla="?: G9 G17 G25"/>
                <a:gd name="G27" fmla="?: G9 0 21600"/>
                <a:gd name="G28" fmla="cos 10800 -9222836"/>
                <a:gd name="G29" fmla="sin 10800 -9222836"/>
                <a:gd name="G30" fmla="sin 5170 -9222836"/>
                <a:gd name="G31" fmla="+- G28 10800 0"/>
                <a:gd name="G32" fmla="+- G29 10800 0"/>
                <a:gd name="G33" fmla="+- G30 10800 0"/>
                <a:gd name="G34" fmla="?: G4 0 G31"/>
                <a:gd name="G35" fmla="?: -9222836 G34 0"/>
                <a:gd name="G36" fmla="?: G6 G35 G31"/>
                <a:gd name="G37" fmla="+- 21600 0 G36"/>
                <a:gd name="G38" fmla="?: G4 0 G33"/>
                <a:gd name="G39" fmla="?: -922283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618 w 21600"/>
                <a:gd name="T15" fmla="*/ 5745 h 21600"/>
                <a:gd name="T16" fmla="*/ 10800 w 21600"/>
                <a:gd name="T17" fmla="*/ 5630 h 21600"/>
                <a:gd name="T18" fmla="*/ 16982 w 21600"/>
                <a:gd name="T19" fmla="*/ 574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797" y="7527"/>
                  </a:moveTo>
                  <a:cubicBezTo>
                    <a:pt x="7779" y="6326"/>
                    <a:pt x="9248" y="5629"/>
                    <a:pt x="10800" y="5630"/>
                  </a:cubicBezTo>
                  <a:cubicBezTo>
                    <a:pt x="12351" y="5630"/>
                    <a:pt x="13820" y="6326"/>
                    <a:pt x="14802" y="7527"/>
                  </a:cubicBezTo>
                  <a:lnTo>
                    <a:pt x="19160" y="3963"/>
                  </a:lnTo>
                  <a:cubicBezTo>
                    <a:pt x="17109" y="1455"/>
                    <a:pt x="14040" y="-1"/>
                    <a:pt x="10799" y="0"/>
                  </a:cubicBezTo>
                  <a:cubicBezTo>
                    <a:pt x="7559" y="0"/>
                    <a:pt x="4490" y="1455"/>
                    <a:pt x="2439" y="396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9" name="Rectangle 2875"/>
            <p:cNvSpPr>
              <a:spLocks noChangeArrowheads="1"/>
            </p:cNvSpPr>
            <p:nvPr/>
          </p:nvSpPr>
          <p:spPr bwMode="auto">
            <a:xfrm>
              <a:off x="2735580" y="2599055"/>
              <a:ext cx="54610" cy="3530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40" name="Rectangle 2876"/>
            <p:cNvSpPr>
              <a:spLocks noChangeArrowheads="1"/>
            </p:cNvSpPr>
            <p:nvPr/>
          </p:nvSpPr>
          <p:spPr bwMode="auto">
            <a:xfrm>
              <a:off x="1562100" y="2650490"/>
              <a:ext cx="48260" cy="369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41" name="Rectangle 2877"/>
            <p:cNvSpPr>
              <a:spLocks noChangeArrowheads="1"/>
            </p:cNvSpPr>
            <p:nvPr/>
          </p:nvSpPr>
          <p:spPr bwMode="auto">
            <a:xfrm>
              <a:off x="1584960" y="3482975"/>
              <a:ext cx="224790" cy="165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42" name="AutoShape 2878"/>
            <p:cNvSpPr>
              <a:spLocks noChangeArrowheads="1"/>
            </p:cNvSpPr>
            <p:nvPr/>
          </p:nvSpPr>
          <p:spPr bwMode="auto">
            <a:xfrm>
              <a:off x="1558925" y="3520440"/>
              <a:ext cx="50165" cy="38100"/>
            </a:xfrm>
            <a:custGeom>
              <a:avLst/>
              <a:gdLst>
                <a:gd name="G0" fmla="+- 6746 0 0"/>
                <a:gd name="G1" fmla="+- 21600 0 6746"/>
                <a:gd name="G2" fmla="*/ 6746 1 2"/>
                <a:gd name="G3" fmla="+- 21600 0 G2"/>
                <a:gd name="G4" fmla="+/ 6746 21600 2"/>
                <a:gd name="G5" fmla="+/ G1 0 2"/>
                <a:gd name="G6" fmla="*/ 21600 21600 6746"/>
                <a:gd name="G7" fmla="*/ G6 1 2"/>
                <a:gd name="G8" fmla="+- 21600 0 G7"/>
                <a:gd name="G9" fmla="*/ 21600 1 2"/>
                <a:gd name="G10" fmla="+- 6746 0 G9"/>
                <a:gd name="G11" fmla="?: G10 G8 0"/>
                <a:gd name="G12" fmla="?: G10 G7 21600"/>
                <a:gd name="T0" fmla="*/ 18227 w 21600"/>
                <a:gd name="T1" fmla="*/ 10800 h 21600"/>
                <a:gd name="T2" fmla="*/ 10800 w 21600"/>
                <a:gd name="T3" fmla="*/ 21600 h 21600"/>
                <a:gd name="T4" fmla="*/ 3373 w 21600"/>
                <a:gd name="T5" fmla="*/ 10800 h 21600"/>
                <a:gd name="T6" fmla="*/ 10800 w 21600"/>
                <a:gd name="T7" fmla="*/ 0 h 21600"/>
                <a:gd name="T8" fmla="*/ 5173 w 21600"/>
                <a:gd name="T9" fmla="*/ 5173 h 21600"/>
                <a:gd name="T10" fmla="*/ 16427 w 21600"/>
                <a:gd name="T11" fmla="*/ 16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746" y="21600"/>
                  </a:lnTo>
                  <a:lnTo>
                    <a:pt x="148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43" name="Rectangle 2879"/>
            <p:cNvSpPr>
              <a:spLocks noChangeArrowheads="1"/>
            </p:cNvSpPr>
            <p:nvPr/>
          </p:nvSpPr>
          <p:spPr bwMode="auto">
            <a:xfrm rot="5400000">
              <a:off x="1723390" y="3459480"/>
              <a:ext cx="189230" cy="184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grpSp>
          <p:nvGrpSpPr>
            <p:cNvPr id="44" name="Group 2880"/>
            <p:cNvGrpSpPr>
              <a:grpSpLocks/>
            </p:cNvGrpSpPr>
            <p:nvPr/>
          </p:nvGrpSpPr>
          <p:grpSpPr bwMode="auto">
            <a:xfrm>
              <a:off x="1764163" y="3365500"/>
              <a:ext cx="102766" cy="46990"/>
              <a:chOff x="6093" y="5715"/>
              <a:chExt cx="984" cy="849"/>
            </a:xfrm>
          </p:grpSpPr>
          <p:sp>
            <p:nvSpPr>
              <p:cNvPr id="1258" name="Rectangle 2881"/>
              <p:cNvSpPr>
                <a:spLocks noChangeArrowheads="1"/>
              </p:cNvSpPr>
              <p:nvPr/>
            </p:nvSpPr>
            <p:spPr bwMode="auto">
              <a:xfrm>
                <a:off x="6333" y="5715"/>
                <a:ext cx="529" cy="84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1259" name="Group 2882"/>
              <p:cNvGrpSpPr>
                <a:grpSpLocks/>
              </p:cNvGrpSpPr>
              <p:nvPr/>
            </p:nvGrpSpPr>
            <p:grpSpPr bwMode="auto">
              <a:xfrm rot="16200000">
                <a:off x="6351" y="5717"/>
                <a:ext cx="467" cy="984"/>
                <a:chOff x="9480" y="7186"/>
                <a:chExt cx="305" cy="399"/>
              </a:xfrm>
            </p:grpSpPr>
            <p:sp>
              <p:nvSpPr>
                <p:cNvPr id="1294" name="Rectangle 2883"/>
                <p:cNvSpPr>
                  <a:spLocks noChangeArrowheads="1"/>
                </p:cNvSpPr>
                <p:nvPr/>
              </p:nvSpPr>
              <p:spPr bwMode="auto">
                <a:xfrm rot="5400000">
                  <a:off x="9511" y="7238"/>
                  <a:ext cx="244" cy="3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1295" name="Rectangle 2884"/>
                <p:cNvSpPr>
                  <a:spLocks noChangeArrowheads="1"/>
                </p:cNvSpPr>
                <p:nvPr/>
              </p:nvSpPr>
              <p:spPr bwMode="auto">
                <a:xfrm rot="5400000">
                  <a:off x="9413" y="7362"/>
                  <a:ext cx="399" cy="4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1296" name="Rectangle 2885"/>
                <p:cNvSpPr>
                  <a:spLocks noChangeArrowheads="1"/>
                </p:cNvSpPr>
                <p:nvPr/>
              </p:nvSpPr>
              <p:spPr bwMode="auto">
                <a:xfrm rot="5400000">
                  <a:off x="9460" y="7362"/>
                  <a:ext cx="399" cy="4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1260" name="Group 2886"/>
              <p:cNvGrpSpPr>
                <a:grpSpLocks/>
              </p:cNvGrpSpPr>
              <p:nvPr/>
            </p:nvGrpSpPr>
            <p:grpSpPr bwMode="auto">
              <a:xfrm rot="16200000">
                <a:off x="6513" y="5851"/>
                <a:ext cx="165" cy="917"/>
                <a:chOff x="8491" y="2920"/>
                <a:chExt cx="197" cy="1066"/>
              </a:xfrm>
            </p:grpSpPr>
            <p:grpSp>
              <p:nvGrpSpPr>
                <p:cNvPr id="1278" name="Group 2887"/>
                <p:cNvGrpSpPr>
                  <a:grpSpLocks/>
                </p:cNvGrpSpPr>
                <p:nvPr/>
              </p:nvGrpSpPr>
              <p:grpSpPr bwMode="auto">
                <a:xfrm rot="16200000" flipH="1">
                  <a:off x="8474" y="3218"/>
                  <a:ext cx="215" cy="182"/>
                  <a:chOff x="8811" y="3913"/>
                  <a:chExt cx="1440" cy="926"/>
                </a:xfrm>
              </p:grpSpPr>
              <p:sp>
                <p:nvSpPr>
                  <p:cNvPr id="1291" name="Rectangle 2888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292" name="Rectangle 2889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293" name="AutoShape 2890"/>
                  <p:cNvCxnSpPr>
                    <a:cxnSpLocks noChangeShapeType="1"/>
                    <a:stCxn id="1292" idx="0"/>
                    <a:endCxn id="1292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279" name="Group 2891"/>
                <p:cNvGrpSpPr>
                  <a:grpSpLocks/>
                </p:cNvGrpSpPr>
                <p:nvPr/>
              </p:nvGrpSpPr>
              <p:grpSpPr bwMode="auto">
                <a:xfrm rot="16200000" flipH="1">
                  <a:off x="8474" y="2937"/>
                  <a:ext cx="215" cy="182"/>
                  <a:chOff x="8811" y="3913"/>
                  <a:chExt cx="1440" cy="926"/>
                </a:xfrm>
              </p:grpSpPr>
              <p:sp>
                <p:nvSpPr>
                  <p:cNvPr id="1288" name="Rectangle 2892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289" name="Rectangle 2893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290" name="AutoShape 2894"/>
                  <p:cNvCxnSpPr>
                    <a:cxnSpLocks noChangeShapeType="1"/>
                    <a:stCxn id="1289" idx="0"/>
                    <a:endCxn id="1289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280" name="Group 2895"/>
                <p:cNvGrpSpPr>
                  <a:grpSpLocks/>
                </p:cNvGrpSpPr>
                <p:nvPr/>
              </p:nvGrpSpPr>
              <p:grpSpPr bwMode="auto">
                <a:xfrm rot="16200000" flipH="1">
                  <a:off x="8489" y="3503"/>
                  <a:ext cx="215" cy="182"/>
                  <a:chOff x="8811" y="3913"/>
                  <a:chExt cx="1440" cy="926"/>
                </a:xfrm>
              </p:grpSpPr>
              <p:sp>
                <p:nvSpPr>
                  <p:cNvPr id="1285" name="Rectangle 2896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286" name="Rectangle 2897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287" name="AutoShape 2898"/>
                  <p:cNvCxnSpPr>
                    <a:cxnSpLocks noChangeShapeType="1"/>
                    <a:stCxn id="1286" idx="0"/>
                    <a:endCxn id="1286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281" name="Group 2899"/>
                <p:cNvGrpSpPr>
                  <a:grpSpLocks/>
                </p:cNvGrpSpPr>
                <p:nvPr/>
              </p:nvGrpSpPr>
              <p:grpSpPr bwMode="auto">
                <a:xfrm rot="16200000" flipH="1">
                  <a:off x="8489" y="3788"/>
                  <a:ext cx="215" cy="182"/>
                  <a:chOff x="8811" y="3913"/>
                  <a:chExt cx="1440" cy="926"/>
                </a:xfrm>
              </p:grpSpPr>
              <p:sp>
                <p:nvSpPr>
                  <p:cNvPr id="1282" name="Rectangle 2900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283" name="Rectangle 2901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284" name="AutoShape 2902"/>
                  <p:cNvCxnSpPr>
                    <a:cxnSpLocks noChangeShapeType="1"/>
                    <a:stCxn id="1283" idx="0"/>
                    <a:endCxn id="1283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1261" name="Group 2903"/>
              <p:cNvGrpSpPr>
                <a:grpSpLocks/>
              </p:cNvGrpSpPr>
              <p:nvPr/>
            </p:nvGrpSpPr>
            <p:grpSpPr bwMode="auto">
              <a:xfrm rot="16200000" flipH="1" flipV="1">
                <a:off x="6535" y="5600"/>
                <a:ext cx="161" cy="906"/>
                <a:chOff x="8491" y="2920"/>
                <a:chExt cx="197" cy="1066"/>
              </a:xfrm>
            </p:grpSpPr>
            <p:grpSp>
              <p:nvGrpSpPr>
                <p:cNvPr id="1262" name="Group 2904"/>
                <p:cNvGrpSpPr>
                  <a:grpSpLocks/>
                </p:cNvGrpSpPr>
                <p:nvPr/>
              </p:nvGrpSpPr>
              <p:grpSpPr bwMode="auto">
                <a:xfrm rot="16200000" flipH="1">
                  <a:off x="8474" y="3218"/>
                  <a:ext cx="215" cy="182"/>
                  <a:chOff x="8811" y="3913"/>
                  <a:chExt cx="1440" cy="926"/>
                </a:xfrm>
              </p:grpSpPr>
              <p:sp>
                <p:nvSpPr>
                  <p:cNvPr id="1275" name="Rectangle 2905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276" name="Rectangle 2906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277" name="AutoShape 2907"/>
                  <p:cNvCxnSpPr>
                    <a:cxnSpLocks noChangeShapeType="1"/>
                    <a:stCxn id="1276" idx="0"/>
                    <a:endCxn id="1276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263" name="Group 2908"/>
                <p:cNvGrpSpPr>
                  <a:grpSpLocks/>
                </p:cNvGrpSpPr>
                <p:nvPr/>
              </p:nvGrpSpPr>
              <p:grpSpPr bwMode="auto">
                <a:xfrm rot="16200000" flipH="1">
                  <a:off x="8474" y="2937"/>
                  <a:ext cx="215" cy="182"/>
                  <a:chOff x="8811" y="3913"/>
                  <a:chExt cx="1440" cy="926"/>
                </a:xfrm>
              </p:grpSpPr>
              <p:sp>
                <p:nvSpPr>
                  <p:cNvPr id="1272" name="Rectangle 2909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273" name="Rectangle 2910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274" name="AutoShape 2911"/>
                  <p:cNvCxnSpPr>
                    <a:cxnSpLocks noChangeShapeType="1"/>
                    <a:stCxn id="1273" idx="0"/>
                    <a:endCxn id="1273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264" name="Group 2912"/>
                <p:cNvGrpSpPr>
                  <a:grpSpLocks/>
                </p:cNvGrpSpPr>
                <p:nvPr/>
              </p:nvGrpSpPr>
              <p:grpSpPr bwMode="auto">
                <a:xfrm rot="16200000" flipH="1">
                  <a:off x="8489" y="3503"/>
                  <a:ext cx="215" cy="182"/>
                  <a:chOff x="8811" y="3913"/>
                  <a:chExt cx="1440" cy="926"/>
                </a:xfrm>
              </p:grpSpPr>
              <p:sp>
                <p:nvSpPr>
                  <p:cNvPr id="1269" name="Rectangle 2913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270" name="Rectangle 2914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271" name="AutoShape 2915"/>
                  <p:cNvCxnSpPr>
                    <a:cxnSpLocks noChangeShapeType="1"/>
                    <a:stCxn id="1270" idx="0"/>
                    <a:endCxn id="1270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265" name="Group 2916"/>
                <p:cNvGrpSpPr>
                  <a:grpSpLocks/>
                </p:cNvGrpSpPr>
                <p:nvPr/>
              </p:nvGrpSpPr>
              <p:grpSpPr bwMode="auto">
                <a:xfrm rot="16200000" flipH="1">
                  <a:off x="8489" y="3788"/>
                  <a:ext cx="215" cy="182"/>
                  <a:chOff x="8811" y="3913"/>
                  <a:chExt cx="1440" cy="926"/>
                </a:xfrm>
              </p:grpSpPr>
              <p:sp>
                <p:nvSpPr>
                  <p:cNvPr id="1266" name="Rectangle 2917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267" name="Rectangle 2918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268" name="AutoShape 2919"/>
                  <p:cNvCxnSpPr>
                    <a:cxnSpLocks noChangeShapeType="1"/>
                    <a:stCxn id="1267" idx="0"/>
                    <a:endCxn id="1267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sp>
          <p:nvSpPr>
            <p:cNvPr id="45" name="Rectangle 2920"/>
            <p:cNvSpPr>
              <a:spLocks noChangeArrowheads="1"/>
            </p:cNvSpPr>
            <p:nvPr/>
          </p:nvSpPr>
          <p:spPr bwMode="auto">
            <a:xfrm>
              <a:off x="1609090" y="3578225"/>
              <a:ext cx="187960" cy="15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grpSp>
          <p:nvGrpSpPr>
            <p:cNvPr id="46" name="Group 2921"/>
            <p:cNvGrpSpPr>
              <a:grpSpLocks/>
            </p:cNvGrpSpPr>
            <p:nvPr/>
          </p:nvGrpSpPr>
          <p:grpSpPr bwMode="auto">
            <a:xfrm>
              <a:off x="1682110" y="3547124"/>
              <a:ext cx="49529" cy="50801"/>
              <a:chOff x="5188" y="12038"/>
              <a:chExt cx="938" cy="873"/>
            </a:xfrm>
          </p:grpSpPr>
          <p:sp>
            <p:nvSpPr>
              <p:cNvPr id="1242" name="AutoShape 2922"/>
              <p:cNvSpPr>
                <a:spLocks noChangeArrowheads="1"/>
              </p:cNvSpPr>
              <p:nvPr/>
            </p:nvSpPr>
            <p:spPr bwMode="auto">
              <a:xfrm>
                <a:off x="5425" y="12038"/>
                <a:ext cx="495" cy="31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243" name="Rectangle 2923"/>
              <p:cNvSpPr>
                <a:spLocks noChangeArrowheads="1"/>
              </p:cNvSpPr>
              <p:nvPr/>
            </p:nvSpPr>
            <p:spPr bwMode="auto">
              <a:xfrm>
                <a:off x="5419" y="12244"/>
                <a:ext cx="508" cy="4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244" name="Rectangle 2924"/>
              <p:cNvSpPr>
                <a:spLocks noChangeArrowheads="1"/>
              </p:cNvSpPr>
              <p:nvPr/>
            </p:nvSpPr>
            <p:spPr bwMode="auto">
              <a:xfrm>
                <a:off x="5275" y="12536"/>
                <a:ext cx="777" cy="33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1245" name="Group 2925"/>
              <p:cNvGrpSpPr>
                <a:grpSpLocks/>
              </p:cNvGrpSpPr>
              <p:nvPr/>
            </p:nvGrpSpPr>
            <p:grpSpPr bwMode="auto">
              <a:xfrm>
                <a:off x="5188" y="12506"/>
                <a:ext cx="188" cy="405"/>
                <a:chOff x="5188" y="12506"/>
                <a:chExt cx="188" cy="405"/>
              </a:xfrm>
            </p:grpSpPr>
            <p:sp>
              <p:nvSpPr>
                <p:cNvPr id="1256" name="Rectangle 2926"/>
                <p:cNvSpPr>
                  <a:spLocks noChangeArrowheads="1"/>
                </p:cNvSpPr>
                <p:nvPr/>
              </p:nvSpPr>
              <p:spPr bwMode="auto">
                <a:xfrm>
                  <a:off x="5188" y="12506"/>
                  <a:ext cx="188" cy="4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1257" name="AutoShape 2927"/>
                <p:cNvCxnSpPr>
                  <a:cxnSpLocks noChangeShapeType="1"/>
                  <a:stCxn id="1256" idx="1"/>
                  <a:endCxn id="1256" idx="3"/>
                </p:cNvCxnSpPr>
                <p:nvPr/>
              </p:nvCxnSpPr>
              <p:spPr bwMode="auto">
                <a:xfrm>
                  <a:off x="5188" y="12709"/>
                  <a:ext cx="188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246" name="Group 2928"/>
              <p:cNvGrpSpPr>
                <a:grpSpLocks/>
              </p:cNvGrpSpPr>
              <p:nvPr/>
            </p:nvGrpSpPr>
            <p:grpSpPr bwMode="auto">
              <a:xfrm>
                <a:off x="5938" y="12506"/>
                <a:ext cx="188" cy="405"/>
                <a:chOff x="5188" y="12506"/>
                <a:chExt cx="188" cy="405"/>
              </a:xfrm>
            </p:grpSpPr>
            <p:sp>
              <p:nvSpPr>
                <p:cNvPr id="1254" name="Rectangle 2929"/>
                <p:cNvSpPr>
                  <a:spLocks noChangeArrowheads="1"/>
                </p:cNvSpPr>
                <p:nvPr/>
              </p:nvSpPr>
              <p:spPr bwMode="auto">
                <a:xfrm>
                  <a:off x="5188" y="12506"/>
                  <a:ext cx="188" cy="4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1255" name="AutoShape 2930"/>
                <p:cNvCxnSpPr>
                  <a:cxnSpLocks noChangeShapeType="1"/>
                  <a:stCxn id="1254" idx="1"/>
                  <a:endCxn id="1254" idx="3"/>
                </p:cNvCxnSpPr>
                <p:nvPr/>
              </p:nvCxnSpPr>
              <p:spPr bwMode="auto">
                <a:xfrm>
                  <a:off x="5188" y="12709"/>
                  <a:ext cx="188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247" name="Group 2931"/>
              <p:cNvGrpSpPr>
                <a:grpSpLocks/>
              </p:cNvGrpSpPr>
              <p:nvPr/>
            </p:nvGrpSpPr>
            <p:grpSpPr bwMode="auto">
              <a:xfrm>
                <a:off x="5350" y="12143"/>
                <a:ext cx="667" cy="240"/>
                <a:chOff x="8863" y="13271"/>
                <a:chExt cx="667" cy="240"/>
              </a:xfrm>
            </p:grpSpPr>
            <p:grpSp>
              <p:nvGrpSpPr>
                <p:cNvPr id="1248" name="Group 2932"/>
                <p:cNvGrpSpPr>
                  <a:grpSpLocks/>
                </p:cNvGrpSpPr>
                <p:nvPr/>
              </p:nvGrpSpPr>
              <p:grpSpPr bwMode="auto">
                <a:xfrm>
                  <a:off x="8863" y="13271"/>
                  <a:ext cx="666" cy="120"/>
                  <a:chOff x="8863" y="13271"/>
                  <a:chExt cx="666" cy="120"/>
                </a:xfrm>
              </p:grpSpPr>
              <p:sp>
                <p:nvSpPr>
                  <p:cNvPr id="1252" name="Rectangle 2933"/>
                  <p:cNvSpPr>
                    <a:spLocks noChangeArrowheads="1"/>
                  </p:cNvSpPr>
                  <p:nvPr/>
                </p:nvSpPr>
                <p:spPr bwMode="auto">
                  <a:xfrm>
                    <a:off x="8863" y="13271"/>
                    <a:ext cx="666" cy="12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253" name="AutoShape 2934"/>
                  <p:cNvCxnSpPr>
                    <a:cxnSpLocks noChangeShapeType="1"/>
                    <a:stCxn id="1252" idx="0"/>
                    <a:endCxn id="1252" idx="2"/>
                  </p:cNvCxnSpPr>
                  <p:nvPr/>
                </p:nvCxnSpPr>
                <p:spPr bwMode="auto">
                  <a:xfrm>
                    <a:off x="9196" y="13271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249" name="Group 2935"/>
                <p:cNvGrpSpPr>
                  <a:grpSpLocks/>
                </p:cNvGrpSpPr>
                <p:nvPr/>
              </p:nvGrpSpPr>
              <p:grpSpPr bwMode="auto">
                <a:xfrm>
                  <a:off x="8864" y="13391"/>
                  <a:ext cx="666" cy="120"/>
                  <a:chOff x="8863" y="13271"/>
                  <a:chExt cx="666" cy="120"/>
                </a:xfrm>
              </p:grpSpPr>
              <p:sp>
                <p:nvSpPr>
                  <p:cNvPr id="1250" name="Rectangle 2936"/>
                  <p:cNvSpPr>
                    <a:spLocks noChangeArrowheads="1"/>
                  </p:cNvSpPr>
                  <p:nvPr/>
                </p:nvSpPr>
                <p:spPr bwMode="auto">
                  <a:xfrm>
                    <a:off x="8863" y="13271"/>
                    <a:ext cx="666" cy="12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251" name="AutoShape 2937"/>
                  <p:cNvCxnSpPr>
                    <a:cxnSpLocks noChangeShapeType="1"/>
                    <a:stCxn id="1250" idx="0"/>
                    <a:endCxn id="1250" idx="2"/>
                  </p:cNvCxnSpPr>
                  <p:nvPr/>
                </p:nvCxnSpPr>
                <p:spPr bwMode="auto">
                  <a:xfrm>
                    <a:off x="9196" y="13271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grpSp>
          <p:nvGrpSpPr>
            <p:cNvPr id="47" name="Group 2938"/>
            <p:cNvGrpSpPr>
              <a:grpSpLocks/>
            </p:cNvGrpSpPr>
            <p:nvPr/>
          </p:nvGrpSpPr>
          <p:grpSpPr bwMode="auto">
            <a:xfrm>
              <a:off x="1674684" y="3425182"/>
              <a:ext cx="54490" cy="82549"/>
              <a:chOff x="8701" y="4862"/>
              <a:chExt cx="454" cy="646"/>
            </a:xfrm>
          </p:grpSpPr>
          <p:sp>
            <p:nvSpPr>
              <p:cNvPr id="1210" name="Rectangle 2939"/>
              <p:cNvSpPr>
                <a:spLocks noChangeArrowheads="1"/>
              </p:cNvSpPr>
              <p:nvPr/>
            </p:nvSpPr>
            <p:spPr bwMode="auto">
              <a:xfrm rot="-5496163">
                <a:off x="8825" y="5236"/>
                <a:ext cx="229" cy="2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211" name="Rectangle 2940"/>
              <p:cNvSpPr>
                <a:spLocks noChangeArrowheads="1"/>
              </p:cNvSpPr>
              <p:nvPr/>
            </p:nvSpPr>
            <p:spPr bwMode="auto">
              <a:xfrm rot="-5465314">
                <a:off x="8784" y="4991"/>
                <a:ext cx="225" cy="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212" name="AutoShape 2941"/>
              <p:cNvSpPr>
                <a:spLocks noChangeArrowheads="1"/>
              </p:cNvSpPr>
              <p:nvPr/>
            </p:nvSpPr>
            <p:spPr bwMode="auto">
              <a:xfrm rot="-17524">
                <a:off x="8856" y="5142"/>
                <a:ext cx="162" cy="36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213" name="AutoShape 2942"/>
              <p:cNvSpPr>
                <a:spLocks noChangeArrowheads="1"/>
              </p:cNvSpPr>
              <p:nvPr/>
            </p:nvSpPr>
            <p:spPr bwMode="auto">
              <a:xfrm rot="32286237">
                <a:off x="8856" y="4987"/>
                <a:ext cx="142" cy="8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1214" name="Group 2943"/>
              <p:cNvGrpSpPr>
                <a:grpSpLocks/>
              </p:cNvGrpSpPr>
              <p:nvPr/>
            </p:nvGrpSpPr>
            <p:grpSpPr bwMode="auto">
              <a:xfrm rot="-3294143">
                <a:off x="8911" y="4923"/>
                <a:ext cx="38" cy="80"/>
                <a:chOff x="3122" y="3548"/>
                <a:chExt cx="135" cy="213"/>
              </a:xfrm>
            </p:grpSpPr>
            <p:sp>
              <p:nvSpPr>
                <p:cNvPr id="1240" name="Rectangle 2944"/>
                <p:cNvSpPr>
                  <a:spLocks noChangeArrowheads="1"/>
                </p:cNvSpPr>
                <p:nvPr/>
              </p:nvSpPr>
              <p:spPr bwMode="auto">
                <a:xfrm rot="3076596">
                  <a:off x="3083" y="3587"/>
                  <a:ext cx="213" cy="13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1241" name="AutoShape 2945"/>
                <p:cNvCxnSpPr>
                  <a:cxnSpLocks noChangeShapeType="1"/>
                  <a:stCxn id="1240" idx="0"/>
                  <a:endCxn id="1240" idx="2"/>
                </p:cNvCxnSpPr>
                <p:nvPr/>
              </p:nvCxnSpPr>
              <p:spPr bwMode="auto">
                <a:xfrm flipH="1">
                  <a:off x="3138" y="3613"/>
                  <a:ext cx="105" cy="8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215" name="AutoShape 2946"/>
              <p:cNvSpPr>
                <a:spLocks noChangeArrowheads="1"/>
              </p:cNvSpPr>
              <p:nvPr/>
            </p:nvSpPr>
            <p:spPr bwMode="auto">
              <a:xfrm rot="76090">
                <a:off x="8868" y="5169"/>
                <a:ext cx="131" cy="115"/>
              </a:xfrm>
              <a:custGeom>
                <a:avLst/>
                <a:gdLst>
                  <a:gd name="G0" fmla="+- 6893 0 0"/>
                  <a:gd name="G1" fmla="+- 21600 0 6893"/>
                  <a:gd name="G2" fmla="*/ 6893 1 2"/>
                  <a:gd name="G3" fmla="+- 21600 0 G2"/>
                  <a:gd name="G4" fmla="+/ 6893 21600 2"/>
                  <a:gd name="G5" fmla="+/ G1 0 2"/>
                  <a:gd name="G6" fmla="*/ 21600 21600 6893"/>
                  <a:gd name="G7" fmla="*/ G6 1 2"/>
                  <a:gd name="G8" fmla="+- 21600 0 G7"/>
                  <a:gd name="G9" fmla="*/ 21600 1 2"/>
                  <a:gd name="G10" fmla="+- 6893 0 G9"/>
                  <a:gd name="G11" fmla="?: G10 G8 0"/>
                  <a:gd name="G12" fmla="?: G10 G7 21600"/>
                  <a:gd name="T0" fmla="*/ 18153 w 21600"/>
                  <a:gd name="T1" fmla="*/ 10800 h 21600"/>
                  <a:gd name="T2" fmla="*/ 10800 w 21600"/>
                  <a:gd name="T3" fmla="*/ 21600 h 21600"/>
                  <a:gd name="T4" fmla="*/ 3447 w 21600"/>
                  <a:gd name="T5" fmla="*/ 10800 h 21600"/>
                  <a:gd name="T6" fmla="*/ 10800 w 21600"/>
                  <a:gd name="T7" fmla="*/ 0 h 21600"/>
                  <a:gd name="T8" fmla="*/ 5247 w 21600"/>
                  <a:gd name="T9" fmla="*/ 5247 h 21600"/>
                  <a:gd name="T10" fmla="*/ 16353 w 21600"/>
                  <a:gd name="T11" fmla="*/ 1635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893" y="21600"/>
                    </a:lnTo>
                    <a:lnTo>
                      <a:pt x="147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1216" name="Group 2947"/>
              <p:cNvGrpSpPr>
                <a:grpSpLocks/>
              </p:cNvGrpSpPr>
              <p:nvPr/>
            </p:nvGrpSpPr>
            <p:grpSpPr bwMode="auto">
              <a:xfrm rot="-3422032">
                <a:off x="8858" y="4983"/>
                <a:ext cx="153" cy="283"/>
                <a:chOff x="2759" y="3841"/>
                <a:chExt cx="647" cy="1002"/>
              </a:xfrm>
            </p:grpSpPr>
            <p:sp>
              <p:nvSpPr>
                <p:cNvPr id="1231" name="Rectangle 2948"/>
                <p:cNvSpPr>
                  <a:spLocks noChangeArrowheads="1"/>
                </p:cNvSpPr>
                <p:nvPr/>
              </p:nvSpPr>
              <p:spPr bwMode="auto">
                <a:xfrm rot="-2059293">
                  <a:off x="2955" y="3935"/>
                  <a:ext cx="165" cy="9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1232" name="Rectangle 2949"/>
                <p:cNvSpPr>
                  <a:spLocks noChangeArrowheads="1"/>
                </p:cNvSpPr>
                <p:nvPr/>
              </p:nvSpPr>
              <p:spPr bwMode="auto">
                <a:xfrm rot="-2059293">
                  <a:off x="3090" y="3841"/>
                  <a:ext cx="165" cy="9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1233" name="AutoShape 2950"/>
                <p:cNvCxnSpPr>
                  <a:cxnSpLocks noChangeShapeType="1"/>
                  <a:stCxn id="1213" idx="3"/>
                  <a:endCxn id="1213" idx="3"/>
                </p:cNvCxnSpPr>
                <p:nvPr/>
              </p:nvCxnSpPr>
              <p:spPr bwMode="auto">
                <a:xfrm>
                  <a:off x="3228" y="4256"/>
                  <a:ext cx="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34" name="AutoShape 2951"/>
                <p:cNvCxnSpPr>
                  <a:cxnSpLocks noChangeShapeType="1"/>
                  <a:stCxn id="1232" idx="3"/>
                  <a:endCxn id="1232" idx="1"/>
                </p:cNvCxnSpPr>
                <p:nvPr/>
              </p:nvCxnSpPr>
              <p:spPr bwMode="auto">
                <a:xfrm flipH="1">
                  <a:off x="3104" y="4248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35" name="AutoShape 2952"/>
                <p:cNvCxnSpPr>
                  <a:cxnSpLocks noChangeShapeType="1"/>
                </p:cNvCxnSpPr>
                <p:nvPr/>
              </p:nvCxnSpPr>
              <p:spPr bwMode="auto">
                <a:xfrm flipH="1">
                  <a:off x="3270" y="4500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36" name="AutoShape 2953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39" y="4023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37" name="AutoShape 2954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91" y="4248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38" name="AutoShape 295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59" y="4023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39" name="AutoShape 29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3120" y="4533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217" name="Group 2957"/>
              <p:cNvGrpSpPr>
                <a:grpSpLocks/>
              </p:cNvGrpSpPr>
              <p:nvPr/>
            </p:nvGrpSpPr>
            <p:grpSpPr bwMode="auto">
              <a:xfrm rot="-3294143">
                <a:off x="8650" y="5293"/>
                <a:ext cx="260" cy="157"/>
                <a:chOff x="1652" y="4255"/>
                <a:chExt cx="916" cy="424"/>
              </a:xfrm>
            </p:grpSpPr>
            <p:sp>
              <p:nvSpPr>
                <p:cNvPr id="1227" name="Rectangle 2958"/>
                <p:cNvSpPr>
                  <a:spLocks noChangeArrowheads="1"/>
                </p:cNvSpPr>
                <p:nvPr/>
              </p:nvSpPr>
              <p:spPr bwMode="auto">
                <a:xfrm rot="-2164078">
                  <a:off x="1652" y="4411"/>
                  <a:ext cx="916" cy="1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1228" name="AutoShape 2959"/>
                <p:cNvCxnSpPr>
                  <a:cxnSpLocks noChangeShapeType="1"/>
                  <a:stCxn id="1227" idx="2"/>
                  <a:endCxn id="1227" idx="0"/>
                </p:cNvCxnSpPr>
                <p:nvPr/>
              </p:nvCxnSpPr>
              <p:spPr bwMode="auto">
                <a:xfrm flipH="1" flipV="1">
                  <a:off x="2074" y="4422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29" name="AutoShape 296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334" y="4255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30" name="AutoShape 296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830" y="4583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218" name="Group 2962"/>
              <p:cNvGrpSpPr>
                <a:grpSpLocks/>
              </p:cNvGrpSpPr>
              <p:nvPr/>
            </p:nvGrpSpPr>
            <p:grpSpPr bwMode="auto">
              <a:xfrm rot="-3294143">
                <a:off x="8947" y="5275"/>
                <a:ext cx="260" cy="157"/>
                <a:chOff x="1652" y="4255"/>
                <a:chExt cx="916" cy="424"/>
              </a:xfrm>
            </p:grpSpPr>
            <p:sp>
              <p:nvSpPr>
                <p:cNvPr id="1223" name="Rectangle 2963"/>
                <p:cNvSpPr>
                  <a:spLocks noChangeArrowheads="1"/>
                </p:cNvSpPr>
                <p:nvPr/>
              </p:nvSpPr>
              <p:spPr bwMode="auto">
                <a:xfrm rot="-2164078">
                  <a:off x="1652" y="4411"/>
                  <a:ext cx="916" cy="1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1224" name="AutoShape 2964"/>
                <p:cNvCxnSpPr>
                  <a:cxnSpLocks noChangeShapeType="1"/>
                  <a:stCxn id="1223" idx="2"/>
                  <a:endCxn id="1223" idx="0"/>
                </p:cNvCxnSpPr>
                <p:nvPr/>
              </p:nvCxnSpPr>
              <p:spPr bwMode="auto">
                <a:xfrm flipH="1" flipV="1">
                  <a:off x="2074" y="4422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25" name="AutoShape 296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334" y="4255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26" name="AutoShape 296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830" y="4583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219" name="Rectangle 2967"/>
              <p:cNvSpPr>
                <a:spLocks noChangeArrowheads="1"/>
              </p:cNvSpPr>
              <p:nvPr/>
            </p:nvSpPr>
            <p:spPr bwMode="auto">
              <a:xfrm rot="-254498">
                <a:off x="8774" y="4888"/>
                <a:ext cx="298" cy="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1220" name="Group 2968"/>
              <p:cNvGrpSpPr>
                <a:grpSpLocks/>
              </p:cNvGrpSpPr>
              <p:nvPr/>
            </p:nvGrpSpPr>
            <p:grpSpPr bwMode="auto">
              <a:xfrm rot="-3294143">
                <a:off x="8914" y="4845"/>
                <a:ext cx="21" cy="55"/>
                <a:chOff x="3962" y="3978"/>
                <a:chExt cx="292" cy="428"/>
              </a:xfrm>
            </p:grpSpPr>
            <p:sp>
              <p:nvSpPr>
                <p:cNvPr id="1221" name="Rectangle 2969"/>
                <p:cNvSpPr>
                  <a:spLocks noChangeArrowheads="1"/>
                </p:cNvSpPr>
                <p:nvPr/>
              </p:nvSpPr>
              <p:spPr bwMode="auto">
                <a:xfrm rot="3069488">
                  <a:off x="3894" y="4046"/>
                  <a:ext cx="428" cy="29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1222" name="AutoShape 2970"/>
                <p:cNvCxnSpPr>
                  <a:cxnSpLocks noChangeShapeType="1"/>
                  <a:stCxn id="1221" idx="2"/>
                  <a:endCxn id="1221" idx="0"/>
                </p:cNvCxnSpPr>
                <p:nvPr/>
              </p:nvCxnSpPr>
              <p:spPr bwMode="auto">
                <a:xfrm flipV="1">
                  <a:off x="3994" y="4100"/>
                  <a:ext cx="227" cy="18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" name="Group 2971"/>
            <p:cNvGrpSpPr>
              <a:grpSpLocks/>
            </p:cNvGrpSpPr>
            <p:nvPr/>
          </p:nvGrpSpPr>
          <p:grpSpPr bwMode="auto">
            <a:xfrm>
              <a:off x="1624334" y="3475450"/>
              <a:ext cx="48175" cy="34260"/>
              <a:chOff x="9110" y="2762"/>
              <a:chExt cx="565" cy="1141"/>
            </a:xfrm>
          </p:grpSpPr>
          <p:grpSp>
            <p:nvGrpSpPr>
              <p:cNvPr id="1172" name="Group 2972"/>
              <p:cNvGrpSpPr>
                <a:grpSpLocks/>
              </p:cNvGrpSpPr>
              <p:nvPr/>
            </p:nvGrpSpPr>
            <p:grpSpPr bwMode="auto">
              <a:xfrm>
                <a:off x="9110" y="2762"/>
                <a:ext cx="561" cy="1141"/>
                <a:chOff x="9480" y="7186"/>
                <a:chExt cx="305" cy="399"/>
              </a:xfrm>
            </p:grpSpPr>
            <p:sp>
              <p:nvSpPr>
                <p:cNvPr id="1207" name="Rectangle 2973"/>
                <p:cNvSpPr>
                  <a:spLocks noChangeArrowheads="1"/>
                </p:cNvSpPr>
                <p:nvPr/>
              </p:nvSpPr>
              <p:spPr bwMode="auto">
                <a:xfrm rot="5400000">
                  <a:off x="9511" y="7238"/>
                  <a:ext cx="244" cy="3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1208" name="Rectangle 2974"/>
                <p:cNvSpPr>
                  <a:spLocks noChangeArrowheads="1"/>
                </p:cNvSpPr>
                <p:nvPr/>
              </p:nvSpPr>
              <p:spPr bwMode="auto">
                <a:xfrm rot="5400000">
                  <a:off x="9413" y="7362"/>
                  <a:ext cx="399" cy="4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1209" name="Rectangle 2975"/>
                <p:cNvSpPr>
                  <a:spLocks noChangeArrowheads="1"/>
                </p:cNvSpPr>
                <p:nvPr/>
              </p:nvSpPr>
              <p:spPr bwMode="auto">
                <a:xfrm rot="5400000">
                  <a:off x="9460" y="7362"/>
                  <a:ext cx="399" cy="4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1173" name="Group 2976"/>
              <p:cNvGrpSpPr>
                <a:grpSpLocks/>
              </p:cNvGrpSpPr>
              <p:nvPr/>
            </p:nvGrpSpPr>
            <p:grpSpPr bwMode="auto">
              <a:xfrm>
                <a:off x="9122" y="2816"/>
                <a:ext cx="197" cy="1066"/>
                <a:chOff x="8491" y="2920"/>
                <a:chExt cx="197" cy="1066"/>
              </a:xfrm>
            </p:grpSpPr>
            <p:grpSp>
              <p:nvGrpSpPr>
                <p:cNvPr id="1191" name="Group 2977"/>
                <p:cNvGrpSpPr>
                  <a:grpSpLocks/>
                </p:cNvGrpSpPr>
                <p:nvPr/>
              </p:nvGrpSpPr>
              <p:grpSpPr bwMode="auto">
                <a:xfrm rot="16200000" flipH="1">
                  <a:off x="8474" y="3218"/>
                  <a:ext cx="215" cy="182"/>
                  <a:chOff x="8811" y="3913"/>
                  <a:chExt cx="1440" cy="926"/>
                </a:xfrm>
              </p:grpSpPr>
              <p:sp>
                <p:nvSpPr>
                  <p:cNvPr id="1204" name="Rectangle 2978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205" name="Rectangle 2979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206" name="AutoShape 2980"/>
                  <p:cNvCxnSpPr>
                    <a:cxnSpLocks noChangeShapeType="1"/>
                    <a:stCxn id="1205" idx="0"/>
                    <a:endCxn id="1205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92" name="Group 2981"/>
                <p:cNvGrpSpPr>
                  <a:grpSpLocks/>
                </p:cNvGrpSpPr>
                <p:nvPr/>
              </p:nvGrpSpPr>
              <p:grpSpPr bwMode="auto">
                <a:xfrm rot="16200000" flipH="1">
                  <a:off x="8474" y="2937"/>
                  <a:ext cx="215" cy="182"/>
                  <a:chOff x="8811" y="3913"/>
                  <a:chExt cx="1440" cy="926"/>
                </a:xfrm>
              </p:grpSpPr>
              <p:sp>
                <p:nvSpPr>
                  <p:cNvPr id="1201" name="Rectangle 2982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202" name="Rectangle 2983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203" name="AutoShape 2984"/>
                  <p:cNvCxnSpPr>
                    <a:cxnSpLocks noChangeShapeType="1"/>
                    <a:stCxn id="1202" idx="0"/>
                    <a:endCxn id="1202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93" name="Group 2985"/>
                <p:cNvGrpSpPr>
                  <a:grpSpLocks/>
                </p:cNvGrpSpPr>
                <p:nvPr/>
              </p:nvGrpSpPr>
              <p:grpSpPr bwMode="auto">
                <a:xfrm rot="16200000" flipH="1">
                  <a:off x="8489" y="3503"/>
                  <a:ext cx="215" cy="182"/>
                  <a:chOff x="8811" y="3913"/>
                  <a:chExt cx="1440" cy="926"/>
                </a:xfrm>
              </p:grpSpPr>
              <p:sp>
                <p:nvSpPr>
                  <p:cNvPr id="1198" name="Rectangle 2986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99" name="Rectangle 2987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200" name="AutoShape 2988"/>
                  <p:cNvCxnSpPr>
                    <a:cxnSpLocks noChangeShapeType="1"/>
                    <a:stCxn id="1199" idx="0"/>
                    <a:endCxn id="1199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94" name="Group 2989"/>
                <p:cNvGrpSpPr>
                  <a:grpSpLocks/>
                </p:cNvGrpSpPr>
                <p:nvPr/>
              </p:nvGrpSpPr>
              <p:grpSpPr bwMode="auto">
                <a:xfrm rot="16200000" flipH="1">
                  <a:off x="8489" y="3788"/>
                  <a:ext cx="215" cy="182"/>
                  <a:chOff x="8811" y="3913"/>
                  <a:chExt cx="1440" cy="926"/>
                </a:xfrm>
              </p:grpSpPr>
              <p:sp>
                <p:nvSpPr>
                  <p:cNvPr id="1195" name="Rectangle 2990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96" name="Rectangle 2991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197" name="AutoShape 2992"/>
                  <p:cNvCxnSpPr>
                    <a:cxnSpLocks noChangeShapeType="1"/>
                    <a:stCxn id="1196" idx="0"/>
                    <a:endCxn id="1196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1174" name="Group 2993"/>
              <p:cNvGrpSpPr>
                <a:grpSpLocks/>
              </p:cNvGrpSpPr>
              <p:nvPr/>
            </p:nvGrpSpPr>
            <p:grpSpPr bwMode="auto">
              <a:xfrm flipH="1" flipV="1">
                <a:off x="9481" y="2822"/>
                <a:ext cx="194" cy="1055"/>
                <a:chOff x="8491" y="2920"/>
                <a:chExt cx="197" cy="1066"/>
              </a:xfrm>
            </p:grpSpPr>
            <p:grpSp>
              <p:nvGrpSpPr>
                <p:cNvPr id="1175" name="Group 2994"/>
                <p:cNvGrpSpPr>
                  <a:grpSpLocks/>
                </p:cNvGrpSpPr>
                <p:nvPr/>
              </p:nvGrpSpPr>
              <p:grpSpPr bwMode="auto">
                <a:xfrm rot="16200000" flipH="1">
                  <a:off x="8474" y="3218"/>
                  <a:ext cx="215" cy="182"/>
                  <a:chOff x="8811" y="3913"/>
                  <a:chExt cx="1440" cy="926"/>
                </a:xfrm>
              </p:grpSpPr>
              <p:sp>
                <p:nvSpPr>
                  <p:cNvPr id="1188" name="Rectangle 2995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89" name="Rectangle 2996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190" name="AutoShape 2997"/>
                  <p:cNvCxnSpPr>
                    <a:cxnSpLocks noChangeShapeType="1"/>
                    <a:stCxn id="1189" idx="0"/>
                    <a:endCxn id="1189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76" name="Group 2998"/>
                <p:cNvGrpSpPr>
                  <a:grpSpLocks/>
                </p:cNvGrpSpPr>
                <p:nvPr/>
              </p:nvGrpSpPr>
              <p:grpSpPr bwMode="auto">
                <a:xfrm rot="16200000" flipH="1">
                  <a:off x="8474" y="2937"/>
                  <a:ext cx="215" cy="182"/>
                  <a:chOff x="8811" y="3913"/>
                  <a:chExt cx="1440" cy="926"/>
                </a:xfrm>
              </p:grpSpPr>
              <p:sp>
                <p:nvSpPr>
                  <p:cNvPr id="1185" name="Rectangle 2999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86" name="Rectangle 3000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187" name="AutoShape 3001"/>
                  <p:cNvCxnSpPr>
                    <a:cxnSpLocks noChangeShapeType="1"/>
                    <a:stCxn id="1186" idx="0"/>
                    <a:endCxn id="1186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77" name="Group 3002"/>
                <p:cNvGrpSpPr>
                  <a:grpSpLocks/>
                </p:cNvGrpSpPr>
                <p:nvPr/>
              </p:nvGrpSpPr>
              <p:grpSpPr bwMode="auto">
                <a:xfrm rot="16200000" flipH="1">
                  <a:off x="8489" y="3503"/>
                  <a:ext cx="215" cy="182"/>
                  <a:chOff x="8811" y="3913"/>
                  <a:chExt cx="1440" cy="926"/>
                </a:xfrm>
              </p:grpSpPr>
              <p:sp>
                <p:nvSpPr>
                  <p:cNvPr id="1182" name="Rectangle 3003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83" name="Rectangle 3004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184" name="AutoShape 3005"/>
                  <p:cNvCxnSpPr>
                    <a:cxnSpLocks noChangeShapeType="1"/>
                    <a:stCxn id="1183" idx="0"/>
                    <a:endCxn id="1183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78" name="Group 3006"/>
                <p:cNvGrpSpPr>
                  <a:grpSpLocks/>
                </p:cNvGrpSpPr>
                <p:nvPr/>
              </p:nvGrpSpPr>
              <p:grpSpPr bwMode="auto">
                <a:xfrm rot="16200000" flipH="1">
                  <a:off x="8489" y="3788"/>
                  <a:ext cx="215" cy="182"/>
                  <a:chOff x="8811" y="3913"/>
                  <a:chExt cx="1440" cy="926"/>
                </a:xfrm>
              </p:grpSpPr>
              <p:sp>
                <p:nvSpPr>
                  <p:cNvPr id="1179" name="Rectangle 3007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80" name="Rectangle 3008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181" name="AutoShape 3009"/>
                  <p:cNvCxnSpPr>
                    <a:cxnSpLocks noChangeShapeType="1"/>
                    <a:stCxn id="1180" idx="0"/>
                    <a:endCxn id="1180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grpSp>
          <p:nvGrpSpPr>
            <p:cNvPr id="49" name="Group 3010"/>
            <p:cNvGrpSpPr>
              <a:grpSpLocks/>
            </p:cNvGrpSpPr>
            <p:nvPr/>
          </p:nvGrpSpPr>
          <p:grpSpPr bwMode="auto">
            <a:xfrm>
              <a:off x="1790700" y="3412490"/>
              <a:ext cx="55880" cy="41275"/>
              <a:chOff x="3624" y="7020"/>
              <a:chExt cx="242" cy="238"/>
            </a:xfrm>
          </p:grpSpPr>
          <p:sp>
            <p:nvSpPr>
              <p:cNvPr id="1170" name="AutoShape 3011"/>
              <p:cNvSpPr>
                <a:spLocks noChangeArrowheads="1"/>
              </p:cNvSpPr>
              <p:nvPr/>
            </p:nvSpPr>
            <p:spPr bwMode="auto">
              <a:xfrm>
                <a:off x="3624" y="7140"/>
                <a:ext cx="242" cy="118"/>
              </a:xfrm>
              <a:custGeom>
                <a:avLst/>
                <a:gdLst>
                  <a:gd name="G0" fmla="+- 6746 0 0"/>
                  <a:gd name="G1" fmla="+- 21600 0 6746"/>
                  <a:gd name="G2" fmla="*/ 6746 1 2"/>
                  <a:gd name="G3" fmla="+- 21600 0 G2"/>
                  <a:gd name="G4" fmla="+/ 6746 21600 2"/>
                  <a:gd name="G5" fmla="+/ G1 0 2"/>
                  <a:gd name="G6" fmla="*/ 21600 21600 6746"/>
                  <a:gd name="G7" fmla="*/ G6 1 2"/>
                  <a:gd name="G8" fmla="+- 21600 0 G7"/>
                  <a:gd name="G9" fmla="*/ 21600 1 2"/>
                  <a:gd name="G10" fmla="+- 6746 0 G9"/>
                  <a:gd name="G11" fmla="?: G10 G8 0"/>
                  <a:gd name="G12" fmla="?: G10 G7 21600"/>
                  <a:gd name="T0" fmla="*/ 18227 w 21600"/>
                  <a:gd name="T1" fmla="*/ 10800 h 21600"/>
                  <a:gd name="T2" fmla="*/ 10800 w 21600"/>
                  <a:gd name="T3" fmla="*/ 21600 h 21600"/>
                  <a:gd name="T4" fmla="*/ 3373 w 21600"/>
                  <a:gd name="T5" fmla="*/ 10800 h 21600"/>
                  <a:gd name="T6" fmla="*/ 10800 w 21600"/>
                  <a:gd name="T7" fmla="*/ 0 h 21600"/>
                  <a:gd name="T8" fmla="*/ 5173 w 21600"/>
                  <a:gd name="T9" fmla="*/ 5173 h 21600"/>
                  <a:gd name="T10" fmla="*/ 16427 w 21600"/>
                  <a:gd name="T11" fmla="*/ 1642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746" y="21600"/>
                    </a:lnTo>
                    <a:lnTo>
                      <a:pt x="1485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171" name="Rectangle 3012"/>
              <p:cNvSpPr>
                <a:spLocks noChangeArrowheads="1"/>
              </p:cNvSpPr>
              <p:nvPr/>
            </p:nvSpPr>
            <p:spPr bwMode="auto">
              <a:xfrm>
                <a:off x="3624" y="7020"/>
                <a:ext cx="242" cy="1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</p:grpSp>
        <p:sp>
          <p:nvSpPr>
            <p:cNvPr id="50" name="Rectangle 3013"/>
            <p:cNvSpPr>
              <a:spLocks noChangeArrowheads="1"/>
            </p:cNvSpPr>
            <p:nvPr/>
          </p:nvSpPr>
          <p:spPr bwMode="auto">
            <a:xfrm>
              <a:off x="1807210" y="3473450"/>
              <a:ext cx="22225" cy="355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grpSp>
          <p:nvGrpSpPr>
            <p:cNvPr id="51" name="Group 3014"/>
            <p:cNvGrpSpPr>
              <a:grpSpLocks/>
            </p:cNvGrpSpPr>
            <p:nvPr/>
          </p:nvGrpSpPr>
          <p:grpSpPr bwMode="auto">
            <a:xfrm>
              <a:off x="1736726" y="3472888"/>
              <a:ext cx="41836" cy="35528"/>
              <a:chOff x="9110" y="2762"/>
              <a:chExt cx="565" cy="1141"/>
            </a:xfrm>
          </p:grpSpPr>
          <p:grpSp>
            <p:nvGrpSpPr>
              <p:cNvPr id="1132" name="Group 3015"/>
              <p:cNvGrpSpPr>
                <a:grpSpLocks/>
              </p:cNvGrpSpPr>
              <p:nvPr/>
            </p:nvGrpSpPr>
            <p:grpSpPr bwMode="auto">
              <a:xfrm>
                <a:off x="9110" y="2762"/>
                <a:ext cx="561" cy="1141"/>
                <a:chOff x="9480" y="7186"/>
                <a:chExt cx="305" cy="399"/>
              </a:xfrm>
            </p:grpSpPr>
            <p:sp>
              <p:nvSpPr>
                <p:cNvPr id="1167" name="Rectangle 3016"/>
                <p:cNvSpPr>
                  <a:spLocks noChangeArrowheads="1"/>
                </p:cNvSpPr>
                <p:nvPr/>
              </p:nvSpPr>
              <p:spPr bwMode="auto">
                <a:xfrm rot="5400000">
                  <a:off x="9511" y="7238"/>
                  <a:ext cx="244" cy="3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1168" name="Rectangle 3017"/>
                <p:cNvSpPr>
                  <a:spLocks noChangeArrowheads="1"/>
                </p:cNvSpPr>
                <p:nvPr/>
              </p:nvSpPr>
              <p:spPr bwMode="auto">
                <a:xfrm rot="5400000">
                  <a:off x="9413" y="7362"/>
                  <a:ext cx="399" cy="4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1169" name="Rectangle 3018"/>
                <p:cNvSpPr>
                  <a:spLocks noChangeArrowheads="1"/>
                </p:cNvSpPr>
                <p:nvPr/>
              </p:nvSpPr>
              <p:spPr bwMode="auto">
                <a:xfrm rot="5400000">
                  <a:off x="9460" y="7362"/>
                  <a:ext cx="399" cy="4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1133" name="Group 3019"/>
              <p:cNvGrpSpPr>
                <a:grpSpLocks/>
              </p:cNvGrpSpPr>
              <p:nvPr/>
            </p:nvGrpSpPr>
            <p:grpSpPr bwMode="auto">
              <a:xfrm>
                <a:off x="9122" y="2816"/>
                <a:ext cx="197" cy="1066"/>
                <a:chOff x="8491" y="2920"/>
                <a:chExt cx="197" cy="1066"/>
              </a:xfrm>
            </p:grpSpPr>
            <p:grpSp>
              <p:nvGrpSpPr>
                <p:cNvPr id="1151" name="Group 3020"/>
                <p:cNvGrpSpPr>
                  <a:grpSpLocks/>
                </p:cNvGrpSpPr>
                <p:nvPr/>
              </p:nvGrpSpPr>
              <p:grpSpPr bwMode="auto">
                <a:xfrm rot="16200000" flipH="1">
                  <a:off x="8474" y="3218"/>
                  <a:ext cx="215" cy="182"/>
                  <a:chOff x="8811" y="3913"/>
                  <a:chExt cx="1440" cy="926"/>
                </a:xfrm>
              </p:grpSpPr>
              <p:sp>
                <p:nvSpPr>
                  <p:cNvPr id="1164" name="Rectangle 3021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65" name="Rectangle 3022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166" name="AutoShape 3023"/>
                  <p:cNvCxnSpPr>
                    <a:cxnSpLocks noChangeShapeType="1"/>
                    <a:stCxn id="1165" idx="0"/>
                    <a:endCxn id="1165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52" name="Group 3024"/>
                <p:cNvGrpSpPr>
                  <a:grpSpLocks/>
                </p:cNvGrpSpPr>
                <p:nvPr/>
              </p:nvGrpSpPr>
              <p:grpSpPr bwMode="auto">
                <a:xfrm rot="16200000" flipH="1">
                  <a:off x="8474" y="2937"/>
                  <a:ext cx="215" cy="182"/>
                  <a:chOff x="8811" y="3913"/>
                  <a:chExt cx="1440" cy="926"/>
                </a:xfrm>
              </p:grpSpPr>
              <p:sp>
                <p:nvSpPr>
                  <p:cNvPr id="1161" name="Rectangle 3025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62" name="Rectangle 3026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163" name="AutoShape 3027"/>
                  <p:cNvCxnSpPr>
                    <a:cxnSpLocks noChangeShapeType="1"/>
                    <a:stCxn id="1162" idx="0"/>
                    <a:endCxn id="1162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53" name="Group 3028"/>
                <p:cNvGrpSpPr>
                  <a:grpSpLocks/>
                </p:cNvGrpSpPr>
                <p:nvPr/>
              </p:nvGrpSpPr>
              <p:grpSpPr bwMode="auto">
                <a:xfrm rot="16200000" flipH="1">
                  <a:off x="8489" y="3503"/>
                  <a:ext cx="215" cy="182"/>
                  <a:chOff x="8811" y="3913"/>
                  <a:chExt cx="1440" cy="926"/>
                </a:xfrm>
              </p:grpSpPr>
              <p:sp>
                <p:nvSpPr>
                  <p:cNvPr id="1158" name="Rectangle 3029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59" name="Rectangle 3030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160" name="AutoShape 3031"/>
                  <p:cNvCxnSpPr>
                    <a:cxnSpLocks noChangeShapeType="1"/>
                    <a:stCxn id="1159" idx="0"/>
                    <a:endCxn id="1159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54" name="Group 3032"/>
                <p:cNvGrpSpPr>
                  <a:grpSpLocks/>
                </p:cNvGrpSpPr>
                <p:nvPr/>
              </p:nvGrpSpPr>
              <p:grpSpPr bwMode="auto">
                <a:xfrm rot="16200000" flipH="1">
                  <a:off x="8489" y="3788"/>
                  <a:ext cx="215" cy="182"/>
                  <a:chOff x="8811" y="3913"/>
                  <a:chExt cx="1440" cy="926"/>
                </a:xfrm>
              </p:grpSpPr>
              <p:sp>
                <p:nvSpPr>
                  <p:cNvPr id="1155" name="Rectangle 3033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56" name="Rectangle 3034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157" name="AutoShape 3035"/>
                  <p:cNvCxnSpPr>
                    <a:cxnSpLocks noChangeShapeType="1"/>
                    <a:stCxn id="1156" idx="0"/>
                    <a:endCxn id="1156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1134" name="Group 3036"/>
              <p:cNvGrpSpPr>
                <a:grpSpLocks/>
              </p:cNvGrpSpPr>
              <p:nvPr/>
            </p:nvGrpSpPr>
            <p:grpSpPr bwMode="auto">
              <a:xfrm flipH="1" flipV="1">
                <a:off x="9481" y="2822"/>
                <a:ext cx="194" cy="1055"/>
                <a:chOff x="8491" y="2920"/>
                <a:chExt cx="197" cy="1066"/>
              </a:xfrm>
            </p:grpSpPr>
            <p:grpSp>
              <p:nvGrpSpPr>
                <p:cNvPr id="1135" name="Group 3037"/>
                <p:cNvGrpSpPr>
                  <a:grpSpLocks/>
                </p:cNvGrpSpPr>
                <p:nvPr/>
              </p:nvGrpSpPr>
              <p:grpSpPr bwMode="auto">
                <a:xfrm rot="16200000" flipH="1">
                  <a:off x="8474" y="3218"/>
                  <a:ext cx="215" cy="182"/>
                  <a:chOff x="8811" y="3913"/>
                  <a:chExt cx="1440" cy="926"/>
                </a:xfrm>
              </p:grpSpPr>
              <p:sp>
                <p:nvSpPr>
                  <p:cNvPr id="1148" name="Rectangle 3038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49" name="Rectangle 3039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150" name="AutoShape 3040"/>
                  <p:cNvCxnSpPr>
                    <a:cxnSpLocks noChangeShapeType="1"/>
                    <a:stCxn id="1149" idx="0"/>
                    <a:endCxn id="1149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36" name="Group 3041"/>
                <p:cNvGrpSpPr>
                  <a:grpSpLocks/>
                </p:cNvGrpSpPr>
                <p:nvPr/>
              </p:nvGrpSpPr>
              <p:grpSpPr bwMode="auto">
                <a:xfrm rot="16200000" flipH="1">
                  <a:off x="8474" y="2937"/>
                  <a:ext cx="215" cy="182"/>
                  <a:chOff x="8811" y="3913"/>
                  <a:chExt cx="1440" cy="926"/>
                </a:xfrm>
              </p:grpSpPr>
              <p:sp>
                <p:nvSpPr>
                  <p:cNvPr id="1145" name="Rectangle 3042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46" name="Rectangle 3043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147" name="AutoShape 3044"/>
                  <p:cNvCxnSpPr>
                    <a:cxnSpLocks noChangeShapeType="1"/>
                    <a:stCxn id="1146" idx="0"/>
                    <a:endCxn id="1146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37" name="Group 3045"/>
                <p:cNvGrpSpPr>
                  <a:grpSpLocks/>
                </p:cNvGrpSpPr>
                <p:nvPr/>
              </p:nvGrpSpPr>
              <p:grpSpPr bwMode="auto">
                <a:xfrm rot="16200000" flipH="1">
                  <a:off x="8489" y="3503"/>
                  <a:ext cx="215" cy="182"/>
                  <a:chOff x="8811" y="3913"/>
                  <a:chExt cx="1440" cy="926"/>
                </a:xfrm>
              </p:grpSpPr>
              <p:sp>
                <p:nvSpPr>
                  <p:cNvPr id="1142" name="Rectangle 3046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43" name="Rectangle 3047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144" name="AutoShape 3048"/>
                  <p:cNvCxnSpPr>
                    <a:cxnSpLocks noChangeShapeType="1"/>
                    <a:stCxn id="1143" idx="0"/>
                    <a:endCxn id="1143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38" name="Group 3049"/>
                <p:cNvGrpSpPr>
                  <a:grpSpLocks/>
                </p:cNvGrpSpPr>
                <p:nvPr/>
              </p:nvGrpSpPr>
              <p:grpSpPr bwMode="auto">
                <a:xfrm rot="16200000" flipH="1">
                  <a:off x="8489" y="3788"/>
                  <a:ext cx="215" cy="182"/>
                  <a:chOff x="8811" y="3913"/>
                  <a:chExt cx="1440" cy="926"/>
                </a:xfrm>
              </p:grpSpPr>
              <p:sp>
                <p:nvSpPr>
                  <p:cNvPr id="1139" name="Rectangle 3050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40" name="Rectangle 3051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141" name="AutoShape 3052"/>
                  <p:cNvCxnSpPr>
                    <a:cxnSpLocks noChangeShapeType="1"/>
                    <a:stCxn id="1140" idx="0"/>
                    <a:endCxn id="1140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sp>
          <p:nvSpPr>
            <p:cNvPr id="52" name="AutoShape 3053"/>
            <p:cNvSpPr>
              <a:spLocks noChangeArrowheads="1"/>
            </p:cNvSpPr>
            <p:nvPr/>
          </p:nvSpPr>
          <p:spPr bwMode="auto">
            <a:xfrm rot="8153227">
              <a:off x="1747520" y="3532505"/>
              <a:ext cx="76835" cy="61595"/>
            </a:xfrm>
            <a:custGeom>
              <a:avLst/>
              <a:gdLst>
                <a:gd name="G0" fmla="+- 5170 0 0"/>
                <a:gd name="G1" fmla="+- -9222836 0 0"/>
                <a:gd name="G2" fmla="+- 0 0 -9222836"/>
                <a:gd name="T0" fmla="*/ 0 256 1"/>
                <a:gd name="T1" fmla="*/ 180 256 1"/>
                <a:gd name="G3" fmla="+- -9222836 T0 T1"/>
                <a:gd name="T2" fmla="*/ 0 256 1"/>
                <a:gd name="T3" fmla="*/ 90 256 1"/>
                <a:gd name="G4" fmla="+- -9222836 T2 T3"/>
                <a:gd name="G5" fmla="*/ G4 2 1"/>
                <a:gd name="T4" fmla="*/ 90 256 1"/>
                <a:gd name="T5" fmla="*/ 0 256 1"/>
                <a:gd name="G6" fmla="+- -9222836 T4 T5"/>
                <a:gd name="G7" fmla="*/ G6 2 1"/>
                <a:gd name="G8" fmla="abs -922283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170"/>
                <a:gd name="G18" fmla="*/ 5170 1 2"/>
                <a:gd name="G19" fmla="+- G18 5400 0"/>
                <a:gd name="G20" fmla="cos G19 -9222836"/>
                <a:gd name="G21" fmla="sin G19 -9222836"/>
                <a:gd name="G22" fmla="+- G20 10800 0"/>
                <a:gd name="G23" fmla="+- G21 10800 0"/>
                <a:gd name="G24" fmla="+- 10800 0 G20"/>
                <a:gd name="G25" fmla="+- 5170 10800 0"/>
                <a:gd name="G26" fmla="?: G9 G17 G25"/>
                <a:gd name="G27" fmla="?: G9 0 21600"/>
                <a:gd name="G28" fmla="cos 10800 -9222836"/>
                <a:gd name="G29" fmla="sin 10800 -9222836"/>
                <a:gd name="G30" fmla="sin 5170 -9222836"/>
                <a:gd name="G31" fmla="+- G28 10800 0"/>
                <a:gd name="G32" fmla="+- G29 10800 0"/>
                <a:gd name="G33" fmla="+- G30 10800 0"/>
                <a:gd name="G34" fmla="?: G4 0 G31"/>
                <a:gd name="G35" fmla="?: -9222836 G34 0"/>
                <a:gd name="G36" fmla="?: G6 G35 G31"/>
                <a:gd name="G37" fmla="+- 21600 0 G36"/>
                <a:gd name="G38" fmla="?: G4 0 G33"/>
                <a:gd name="G39" fmla="?: -922283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618 w 21600"/>
                <a:gd name="T15" fmla="*/ 5745 h 21600"/>
                <a:gd name="T16" fmla="*/ 10800 w 21600"/>
                <a:gd name="T17" fmla="*/ 5630 h 21600"/>
                <a:gd name="T18" fmla="*/ 16982 w 21600"/>
                <a:gd name="T19" fmla="*/ 574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797" y="7527"/>
                  </a:moveTo>
                  <a:cubicBezTo>
                    <a:pt x="7779" y="6326"/>
                    <a:pt x="9248" y="5629"/>
                    <a:pt x="10800" y="5630"/>
                  </a:cubicBezTo>
                  <a:cubicBezTo>
                    <a:pt x="12351" y="5630"/>
                    <a:pt x="13820" y="6326"/>
                    <a:pt x="14802" y="7527"/>
                  </a:cubicBezTo>
                  <a:lnTo>
                    <a:pt x="19160" y="3963"/>
                  </a:lnTo>
                  <a:cubicBezTo>
                    <a:pt x="17109" y="1455"/>
                    <a:pt x="14040" y="-1"/>
                    <a:pt x="10799" y="0"/>
                  </a:cubicBezTo>
                  <a:cubicBezTo>
                    <a:pt x="7559" y="0"/>
                    <a:pt x="4490" y="1455"/>
                    <a:pt x="2439" y="396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53" name="AutoShape 3054"/>
            <p:cNvSpPr>
              <a:spLocks noChangeArrowheads="1"/>
            </p:cNvSpPr>
            <p:nvPr/>
          </p:nvSpPr>
          <p:spPr bwMode="auto">
            <a:xfrm rot="13623215">
              <a:off x="1583055" y="3521710"/>
              <a:ext cx="62865" cy="82550"/>
            </a:xfrm>
            <a:custGeom>
              <a:avLst/>
              <a:gdLst>
                <a:gd name="G0" fmla="+- 5170 0 0"/>
                <a:gd name="G1" fmla="+- -9222836 0 0"/>
                <a:gd name="G2" fmla="+- 0 0 -9222836"/>
                <a:gd name="T0" fmla="*/ 0 256 1"/>
                <a:gd name="T1" fmla="*/ 180 256 1"/>
                <a:gd name="G3" fmla="+- -9222836 T0 T1"/>
                <a:gd name="T2" fmla="*/ 0 256 1"/>
                <a:gd name="T3" fmla="*/ 90 256 1"/>
                <a:gd name="G4" fmla="+- -9222836 T2 T3"/>
                <a:gd name="G5" fmla="*/ G4 2 1"/>
                <a:gd name="T4" fmla="*/ 90 256 1"/>
                <a:gd name="T5" fmla="*/ 0 256 1"/>
                <a:gd name="G6" fmla="+- -9222836 T4 T5"/>
                <a:gd name="G7" fmla="*/ G6 2 1"/>
                <a:gd name="G8" fmla="abs -922283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170"/>
                <a:gd name="G18" fmla="*/ 5170 1 2"/>
                <a:gd name="G19" fmla="+- G18 5400 0"/>
                <a:gd name="G20" fmla="cos G19 -9222836"/>
                <a:gd name="G21" fmla="sin G19 -9222836"/>
                <a:gd name="G22" fmla="+- G20 10800 0"/>
                <a:gd name="G23" fmla="+- G21 10800 0"/>
                <a:gd name="G24" fmla="+- 10800 0 G20"/>
                <a:gd name="G25" fmla="+- 5170 10800 0"/>
                <a:gd name="G26" fmla="?: G9 G17 G25"/>
                <a:gd name="G27" fmla="?: G9 0 21600"/>
                <a:gd name="G28" fmla="cos 10800 -9222836"/>
                <a:gd name="G29" fmla="sin 10800 -9222836"/>
                <a:gd name="G30" fmla="sin 5170 -9222836"/>
                <a:gd name="G31" fmla="+- G28 10800 0"/>
                <a:gd name="G32" fmla="+- G29 10800 0"/>
                <a:gd name="G33" fmla="+- G30 10800 0"/>
                <a:gd name="G34" fmla="?: G4 0 G31"/>
                <a:gd name="G35" fmla="?: -9222836 G34 0"/>
                <a:gd name="G36" fmla="?: G6 G35 G31"/>
                <a:gd name="G37" fmla="+- 21600 0 G36"/>
                <a:gd name="G38" fmla="?: G4 0 G33"/>
                <a:gd name="G39" fmla="?: -922283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618 w 21600"/>
                <a:gd name="T15" fmla="*/ 5745 h 21600"/>
                <a:gd name="T16" fmla="*/ 10800 w 21600"/>
                <a:gd name="T17" fmla="*/ 5630 h 21600"/>
                <a:gd name="T18" fmla="*/ 16982 w 21600"/>
                <a:gd name="T19" fmla="*/ 574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797" y="7527"/>
                  </a:moveTo>
                  <a:cubicBezTo>
                    <a:pt x="7779" y="6326"/>
                    <a:pt x="9248" y="5629"/>
                    <a:pt x="10800" y="5630"/>
                  </a:cubicBezTo>
                  <a:cubicBezTo>
                    <a:pt x="12351" y="5630"/>
                    <a:pt x="13820" y="6326"/>
                    <a:pt x="14802" y="7527"/>
                  </a:cubicBezTo>
                  <a:lnTo>
                    <a:pt x="19160" y="3963"/>
                  </a:lnTo>
                  <a:cubicBezTo>
                    <a:pt x="17109" y="1455"/>
                    <a:pt x="14040" y="-1"/>
                    <a:pt x="10799" y="0"/>
                  </a:cubicBezTo>
                  <a:cubicBezTo>
                    <a:pt x="7559" y="0"/>
                    <a:pt x="4490" y="1455"/>
                    <a:pt x="2439" y="396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54" name="AutoShape 3055"/>
            <p:cNvSpPr>
              <a:spLocks noChangeArrowheads="1"/>
            </p:cNvSpPr>
            <p:nvPr/>
          </p:nvSpPr>
          <p:spPr bwMode="auto">
            <a:xfrm>
              <a:off x="1297940" y="3042285"/>
              <a:ext cx="1960245" cy="330835"/>
            </a:xfrm>
            <a:prstGeom prst="roundRect">
              <a:avLst>
                <a:gd name="adj" fmla="val 3084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grpSp>
          <p:nvGrpSpPr>
            <p:cNvPr id="55" name="Group 3056"/>
            <p:cNvGrpSpPr>
              <a:grpSpLocks/>
            </p:cNvGrpSpPr>
            <p:nvPr/>
          </p:nvGrpSpPr>
          <p:grpSpPr bwMode="auto">
            <a:xfrm>
              <a:off x="2817705" y="3007360"/>
              <a:ext cx="178860" cy="398145"/>
              <a:chOff x="5655" y="5681"/>
              <a:chExt cx="853" cy="3259"/>
            </a:xfrm>
          </p:grpSpPr>
          <p:sp>
            <p:nvSpPr>
              <p:cNvPr id="1072" name="Rectangle 3057"/>
              <p:cNvSpPr>
                <a:spLocks noChangeArrowheads="1"/>
              </p:cNvSpPr>
              <p:nvPr/>
            </p:nvSpPr>
            <p:spPr bwMode="auto">
              <a:xfrm rot="16200000">
                <a:off x="4537" y="7226"/>
                <a:ext cx="3259" cy="1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073" name="Rectangle 3058"/>
              <p:cNvSpPr>
                <a:spLocks noChangeArrowheads="1"/>
              </p:cNvSpPr>
              <p:nvPr/>
            </p:nvSpPr>
            <p:spPr bwMode="auto">
              <a:xfrm rot="16200000">
                <a:off x="4367" y="7226"/>
                <a:ext cx="3259" cy="1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1074" name="Group 3059"/>
              <p:cNvGrpSpPr>
                <a:grpSpLocks/>
              </p:cNvGrpSpPr>
              <p:nvPr/>
            </p:nvGrpSpPr>
            <p:grpSpPr bwMode="auto">
              <a:xfrm>
                <a:off x="6252" y="5681"/>
                <a:ext cx="256" cy="3244"/>
                <a:chOff x="6252" y="5681"/>
                <a:chExt cx="256" cy="3244"/>
              </a:xfrm>
            </p:grpSpPr>
            <p:grpSp>
              <p:nvGrpSpPr>
                <p:cNvPr id="1104" name="Group 3060"/>
                <p:cNvGrpSpPr>
                  <a:grpSpLocks/>
                </p:cNvGrpSpPr>
                <p:nvPr/>
              </p:nvGrpSpPr>
              <p:grpSpPr bwMode="auto">
                <a:xfrm>
                  <a:off x="6252" y="5681"/>
                  <a:ext cx="244" cy="364"/>
                  <a:chOff x="8038" y="6541"/>
                  <a:chExt cx="244" cy="364"/>
                </a:xfrm>
              </p:grpSpPr>
              <p:sp>
                <p:nvSpPr>
                  <p:cNvPr id="1129" name="Rectangle 3061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30" name="Rectangle 3062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131" name="AutoShape 3063"/>
                  <p:cNvCxnSpPr>
                    <a:cxnSpLocks noChangeShapeType="1"/>
                    <a:stCxn id="1130" idx="0"/>
                    <a:endCxn id="1130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05" name="Group 3064"/>
                <p:cNvGrpSpPr>
                  <a:grpSpLocks/>
                </p:cNvGrpSpPr>
                <p:nvPr/>
              </p:nvGrpSpPr>
              <p:grpSpPr bwMode="auto">
                <a:xfrm>
                  <a:off x="6256" y="6178"/>
                  <a:ext cx="244" cy="364"/>
                  <a:chOff x="8038" y="6541"/>
                  <a:chExt cx="244" cy="364"/>
                </a:xfrm>
              </p:grpSpPr>
              <p:sp>
                <p:nvSpPr>
                  <p:cNvPr id="1126" name="Rectangle 3065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27" name="Rectangle 3066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128" name="AutoShape 3067"/>
                  <p:cNvCxnSpPr>
                    <a:cxnSpLocks noChangeShapeType="1"/>
                    <a:stCxn id="1127" idx="0"/>
                    <a:endCxn id="1127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06" name="Group 3068"/>
                <p:cNvGrpSpPr>
                  <a:grpSpLocks/>
                </p:cNvGrpSpPr>
                <p:nvPr/>
              </p:nvGrpSpPr>
              <p:grpSpPr bwMode="auto">
                <a:xfrm>
                  <a:off x="6260" y="6672"/>
                  <a:ext cx="244" cy="364"/>
                  <a:chOff x="8038" y="6541"/>
                  <a:chExt cx="244" cy="364"/>
                </a:xfrm>
              </p:grpSpPr>
              <p:sp>
                <p:nvSpPr>
                  <p:cNvPr id="1123" name="Rectangle 3069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24" name="Rectangle 3070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125" name="AutoShape 3071"/>
                  <p:cNvCxnSpPr>
                    <a:cxnSpLocks noChangeShapeType="1"/>
                    <a:stCxn id="1124" idx="0"/>
                    <a:endCxn id="1124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07" name="Group 3072"/>
                <p:cNvGrpSpPr>
                  <a:grpSpLocks/>
                </p:cNvGrpSpPr>
                <p:nvPr/>
              </p:nvGrpSpPr>
              <p:grpSpPr bwMode="auto">
                <a:xfrm>
                  <a:off x="6264" y="7154"/>
                  <a:ext cx="244" cy="364"/>
                  <a:chOff x="8038" y="6541"/>
                  <a:chExt cx="244" cy="364"/>
                </a:xfrm>
              </p:grpSpPr>
              <p:sp>
                <p:nvSpPr>
                  <p:cNvPr id="1120" name="Rectangle 3073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21" name="Rectangle 3074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122" name="AutoShape 3075"/>
                  <p:cNvCxnSpPr>
                    <a:cxnSpLocks noChangeShapeType="1"/>
                    <a:stCxn id="1121" idx="0"/>
                    <a:endCxn id="1121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08" name="Group 3076"/>
                <p:cNvGrpSpPr>
                  <a:grpSpLocks/>
                </p:cNvGrpSpPr>
                <p:nvPr/>
              </p:nvGrpSpPr>
              <p:grpSpPr bwMode="auto">
                <a:xfrm>
                  <a:off x="6253" y="8071"/>
                  <a:ext cx="244" cy="364"/>
                  <a:chOff x="8038" y="6541"/>
                  <a:chExt cx="244" cy="364"/>
                </a:xfrm>
              </p:grpSpPr>
              <p:sp>
                <p:nvSpPr>
                  <p:cNvPr id="1117" name="Rectangle 3077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18" name="Rectangle 3078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119" name="AutoShape 3079"/>
                  <p:cNvCxnSpPr>
                    <a:cxnSpLocks noChangeShapeType="1"/>
                    <a:stCxn id="1118" idx="0"/>
                    <a:endCxn id="1118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09" name="Group 3080"/>
                <p:cNvGrpSpPr>
                  <a:grpSpLocks/>
                </p:cNvGrpSpPr>
                <p:nvPr/>
              </p:nvGrpSpPr>
              <p:grpSpPr bwMode="auto">
                <a:xfrm>
                  <a:off x="6257" y="8561"/>
                  <a:ext cx="244" cy="364"/>
                  <a:chOff x="8038" y="6541"/>
                  <a:chExt cx="244" cy="364"/>
                </a:xfrm>
              </p:grpSpPr>
              <p:sp>
                <p:nvSpPr>
                  <p:cNvPr id="1114" name="Rectangle 3081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15" name="Rectangle 3082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116" name="AutoShape 3083"/>
                  <p:cNvCxnSpPr>
                    <a:cxnSpLocks noChangeShapeType="1"/>
                    <a:stCxn id="1115" idx="0"/>
                    <a:endCxn id="1115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10" name="Group 3084"/>
                <p:cNvGrpSpPr>
                  <a:grpSpLocks/>
                </p:cNvGrpSpPr>
                <p:nvPr/>
              </p:nvGrpSpPr>
              <p:grpSpPr bwMode="auto">
                <a:xfrm>
                  <a:off x="6252" y="7608"/>
                  <a:ext cx="244" cy="364"/>
                  <a:chOff x="8038" y="6541"/>
                  <a:chExt cx="244" cy="364"/>
                </a:xfrm>
              </p:grpSpPr>
              <p:sp>
                <p:nvSpPr>
                  <p:cNvPr id="1111" name="Rectangle 3085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12" name="Rectangle 3086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113" name="AutoShape 3087"/>
                  <p:cNvCxnSpPr>
                    <a:cxnSpLocks noChangeShapeType="1"/>
                    <a:stCxn id="1112" idx="0"/>
                    <a:endCxn id="1112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1075" name="Group 3088"/>
              <p:cNvGrpSpPr>
                <a:grpSpLocks/>
              </p:cNvGrpSpPr>
              <p:nvPr/>
            </p:nvGrpSpPr>
            <p:grpSpPr bwMode="auto">
              <a:xfrm flipH="1">
                <a:off x="5655" y="5681"/>
                <a:ext cx="258" cy="3244"/>
                <a:chOff x="6252" y="5681"/>
                <a:chExt cx="256" cy="3244"/>
              </a:xfrm>
            </p:grpSpPr>
            <p:grpSp>
              <p:nvGrpSpPr>
                <p:cNvPr id="1076" name="Group 3089"/>
                <p:cNvGrpSpPr>
                  <a:grpSpLocks/>
                </p:cNvGrpSpPr>
                <p:nvPr/>
              </p:nvGrpSpPr>
              <p:grpSpPr bwMode="auto">
                <a:xfrm>
                  <a:off x="6252" y="5681"/>
                  <a:ext cx="244" cy="364"/>
                  <a:chOff x="8038" y="6541"/>
                  <a:chExt cx="244" cy="364"/>
                </a:xfrm>
              </p:grpSpPr>
              <p:sp>
                <p:nvSpPr>
                  <p:cNvPr id="1101" name="Rectangle 3090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102" name="Rectangle 3091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103" name="AutoShape 3092"/>
                  <p:cNvCxnSpPr>
                    <a:cxnSpLocks noChangeShapeType="1"/>
                    <a:stCxn id="1102" idx="0"/>
                    <a:endCxn id="1102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077" name="Group 3093"/>
                <p:cNvGrpSpPr>
                  <a:grpSpLocks/>
                </p:cNvGrpSpPr>
                <p:nvPr/>
              </p:nvGrpSpPr>
              <p:grpSpPr bwMode="auto">
                <a:xfrm>
                  <a:off x="6256" y="6178"/>
                  <a:ext cx="244" cy="364"/>
                  <a:chOff x="8038" y="6541"/>
                  <a:chExt cx="244" cy="364"/>
                </a:xfrm>
              </p:grpSpPr>
              <p:sp>
                <p:nvSpPr>
                  <p:cNvPr id="1098" name="Rectangle 3094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099" name="Rectangle 3095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100" name="AutoShape 3096"/>
                  <p:cNvCxnSpPr>
                    <a:cxnSpLocks noChangeShapeType="1"/>
                    <a:stCxn id="1099" idx="0"/>
                    <a:endCxn id="1099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078" name="Group 3097"/>
                <p:cNvGrpSpPr>
                  <a:grpSpLocks/>
                </p:cNvGrpSpPr>
                <p:nvPr/>
              </p:nvGrpSpPr>
              <p:grpSpPr bwMode="auto">
                <a:xfrm>
                  <a:off x="6260" y="6672"/>
                  <a:ext cx="244" cy="364"/>
                  <a:chOff x="8038" y="6541"/>
                  <a:chExt cx="244" cy="364"/>
                </a:xfrm>
              </p:grpSpPr>
              <p:sp>
                <p:nvSpPr>
                  <p:cNvPr id="1095" name="Rectangle 3098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096" name="Rectangle 3099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097" name="AutoShape 3100"/>
                  <p:cNvCxnSpPr>
                    <a:cxnSpLocks noChangeShapeType="1"/>
                    <a:stCxn id="1096" idx="0"/>
                    <a:endCxn id="1096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079" name="Group 3101"/>
                <p:cNvGrpSpPr>
                  <a:grpSpLocks/>
                </p:cNvGrpSpPr>
                <p:nvPr/>
              </p:nvGrpSpPr>
              <p:grpSpPr bwMode="auto">
                <a:xfrm>
                  <a:off x="6264" y="7154"/>
                  <a:ext cx="244" cy="364"/>
                  <a:chOff x="8038" y="6541"/>
                  <a:chExt cx="244" cy="364"/>
                </a:xfrm>
              </p:grpSpPr>
              <p:sp>
                <p:nvSpPr>
                  <p:cNvPr id="1092" name="Rectangle 3102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093" name="Rectangle 3103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094" name="AutoShape 3104"/>
                  <p:cNvCxnSpPr>
                    <a:cxnSpLocks noChangeShapeType="1"/>
                    <a:stCxn id="1093" idx="0"/>
                    <a:endCxn id="1093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080" name="Group 3105"/>
                <p:cNvGrpSpPr>
                  <a:grpSpLocks/>
                </p:cNvGrpSpPr>
                <p:nvPr/>
              </p:nvGrpSpPr>
              <p:grpSpPr bwMode="auto">
                <a:xfrm>
                  <a:off x="6253" y="8071"/>
                  <a:ext cx="244" cy="364"/>
                  <a:chOff x="8038" y="6541"/>
                  <a:chExt cx="244" cy="364"/>
                </a:xfrm>
              </p:grpSpPr>
              <p:sp>
                <p:nvSpPr>
                  <p:cNvPr id="1089" name="Rectangle 3106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090" name="Rectangle 3107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091" name="AutoShape 3108"/>
                  <p:cNvCxnSpPr>
                    <a:cxnSpLocks noChangeShapeType="1"/>
                    <a:stCxn id="1090" idx="0"/>
                    <a:endCxn id="1090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081" name="Group 3109"/>
                <p:cNvGrpSpPr>
                  <a:grpSpLocks/>
                </p:cNvGrpSpPr>
                <p:nvPr/>
              </p:nvGrpSpPr>
              <p:grpSpPr bwMode="auto">
                <a:xfrm>
                  <a:off x="6257" y="8561"/>
                  <a:ext cx="244" cy="364"/>
                  <a:chOff x="8038" y="6541"/>
                  <a:chExt cx="244" cy="364"/>
                </a:xfrm>
              </p:grpSpPr>
              <p:sp>
                <p:nvSpPr>
                  <p:cNvPr id="1086" name="Rectangle 3110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087" name="Rectangle 3111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088" name="AutoShape 3112"/>
                  <p:cNvCxnSpPr>
                    <a:cxnSpLocks noChangeShapeType="1"/>
                    <a:stCxn id="1087" idx="0"/>
                    <a:endCxn id="1087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082" name="Group 3113"/>
                <p:cNvGrpSpPr>
                  <a:grpSpLocks/>
                </p:cNvGrpSpPr>
                <p:nvPr/>
              </p:nvGrpSpPr>
              <p:grpSpPr bwMode="auto">
                <a:xfrm>
                  <a:off x="6252" y="7608"/>
                  <a:ext cx="244" cy="364"/>
                  <a:chOff x="8038" y="6541"/>
                  <a:chExt cx="244" cy="364"/>
                </a:xfrm>
              </p:grpSpPr>
              <p:sp>
                <p:nvSpPr>
                  <p:cNvPr id="1083" name="Rectangle 3114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084" name="Rectangle 3115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085" name="AutoShape 3116"/>
                  <p:cNvCxnSpPr>
                    <a:cxnSpLocks noChangeShapeType="1"/>
                    <a:stCxn id="1084" idx="0"/>
                    <a:endCxn id="1084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grpSp>
          <p:nvGrpSpPr>
            <p:cNvPr id="56" name="Group 3117"/>
            <p:cNvGrpSpPr>
              <a:grpSpLocks/>
            </p:cNvGrpSpPr>
            <p:nvPr/>
          </p:nvGrpSpPr>
          <p:grpSpPr bwMode="auto">
            <a:xfrm>
              <a:off x="2236470" y="3029585"/>
              <a:ext cx="70485" cy="357505"/>
              <a:chOff x="5535" y="5700"/>
              <a:chExt cx="1140" cy="2970"/>
            </a:xfrm>
          </p:grpSpPr>
          <p:sp>
            <p:nvSpPr>
              <p:cNvPr id="1070" name="Rectangle 3118"/>
              <p:cNvSpPr>
                <a:spLocks noChangeArrowheads="1"/>
              </p:cNvSpPr>
              <p:nvPr/>
            </p:nvSpPr>
            <p:spPr bwMode="auto">
              <a:xfrm>
                <a:off x="5535" y="5775"/>
                <a:ext cx="1140" cy="2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071" name="AutoShape 3119"/>
              <p:cNvSpPr>
                <a:spLocks noChangeArrowheads="1"/>
              </p:cNvSpPr>
              <p:nvPr/>
            </p:nvSpPr>
            <p:spPr bwMode="auto">
              <a:xfrm>
                <a:off x="5985" y="5700"/>
                <a:ext cx="225" cy="297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</p:grpSp>
        <p:grpSp>
          <p:nvGrpSpPr>
            <p:cNvPr id="57" name="Group 3120"/>
            <p:cNvGrpSpPr>
              <a:grpSpLocks/>
            </p:cNvGrpSpPr>
            <p:nvPr/>
          </p:nvGrpSpPr>
          <p:grpSpPr bwMode="auto">
            <a:xfrm>
              <a:off x="2989175" y="2868712"/>
              <a:ext cx="167005" cy="197061"/>
              <a:chOff x="6778" y="6706"/>
              <a:chExt cx="726" cy="1163"/>
            </a:xfrm>
          </p:grpSpPr>
          <p:sp>
            <p:nvSpPr>
              <p:cNvPr id="1004" name="Oval 3121"/>
              <p:cNvSpPr>
                <a:spLocks noChangeArrowheads="1"/>
              </p:cNvSpPr>
              <p:nvPr/>
            </p:nvSpPr>
            <p:spPr bwMode="auto">
              <a:xfrm>
                <a:off x="6833" y="7603"/>
                <a:ext cx="585" cy="26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1005" name="Group 3122"/>
              <p:cNvGrpSpPr>
                <a:grpSpLocks/>
              </p:cNvGrpSpPr>
              <p:nvPr/>
            </p:nvGrpSpPr>
            <p:grpSpPr bwMode="auto">
              <a:xfrm>
                <a:off x="6778" y="6706"/>
                <a:ext cx="726" cy="1040"/>
                <a:chOff x="4767" y="6649"/>
                <a:chExt cx="1228" cy="1930"/>
              </a:xfrm>
            </p:grpSpPr>
            <p:sp>
              <p:nvSpPr>
                <p:cNvPr id="1007" name="AutoShape 3123"/>
                <p:cNvSpPr>
                  <a:spLocks noChangeArrowheads="1"/>
                </p:cNvSpPr>
                <p:nvPr/>
              </p:nvSpPr>
              <p:spPr bwMode="auto">
                <a:xfrm rot="10800000">
                  <a:off x="4839" y="6939"/>
                  <a:ext cx="1027" cy="816"/>
                </a:xfrm>
                <a:custGeom>
                  <a:avLst/>
                  <a:gdLst>
                    <a:gd name="G0" fmla="+- 2397 0 0"/>
                    <a:gd name="G1" fmla="+- 21600 0 2397"/>
                    <a:gd name="G2" fmla="*/ 2397 1 2"/>
                    <a:gd name="G3" fmla="+- 21600 0 G2"/>
                    <a:gd name="G4" fmla="+/ 2397 21600 2"/>
                    <a:gd name="G5" fmla="+/ G1 0 2"/>
                    <a:gd name="G6" fmla="*/ 21600 21600 2397"/>
                    <a:gd name="G7" fmla="*/ G6 1 2"/>
                    <a:gd name="G8" fmla="+- 21600 0 G7"/>
                    <a:gd name="G9" fmla="*/ 21600 1 2"/>
                    <a:gd name="G10" fmla="+- 2397 0 G9"/>
                    <a:gd name="G11" fmla="?: G10 G8 0"/>
                    <a:gd name="G12" fmla="?: G10 G7 21600"/>
                    <a:gd name="T0" fmla="*/ 20401 w 21600"/>
                    <a:gd name="T1" fmla="*/ 10800 h 21600"/>
                    <a:gd name="T2" fmla="*/ 10800 w 21600"/>
                    <a:gd name="T3" fmla="*/ 21600 h 21600"/>
                    <a:gd name="T4" fmla="*/ 1199 w 21600"/>
                    <a:gd name="T5" fmla="*/ 10800 h 21600"/>
                    <a:gd name="T6" fmla="*/ 10800 w 21600"/>
                    <a:gd name="T7" fmla="*/ 0 h 21600"/>
                    <a:gd name="T8" fmla="*/ 2999 w 21600"/>
                    <a:gd name="T9" fmla="*/ 2999 h 21600"/>
                    <a:gd name="T10" fmla="*/ 18601 w 21600"/>
                    <a:gd name="T11" fmla="*/ 1860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97" y="21600"/>
                      </a:lnTo>
                      <a:lnTo>
                        <a:pt x="1920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1008" name="Rectangle 3124"/>
                <p:cNvSpPr>
                  <a:spLocks noChangeArrowheads="1"/>
                </p:cNvSpPr>
                <p:nvPr/>
              </p:nvSpPr>
              <p:spPr bwMode="auto">
                <a:xfrm rot="10800000">
                  <a:off x="4854" y="7763"/>
                  <a:ext cx="997" cy="8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grpSp>
              <p:nvGrpSpPr>
                <p:cNvPr id="1009" name="Group 3125"/>
                <p:cNvGrpSpPr>
                  <a:grpSpLocks/>
                </p:cNvGrpSpPr>
                <p:nvPr/>
              </p:nvGrpSpPr>
              <p:grpSpPr bwMode="auto">
                <a:xfrm rot="16200000">
                  <a:off x="5164" y="6252"/>
                  <a:ext cx="434" cy="1228"/>
                  <a:chOff x="5655" y="5681"/>
                  <a:chExt cx="853" cy="3259"/>
                </a:xfrm>
              </p:grpSpPr>
              <p:sp>
                <p:nvSpPr>
                  <p:cNvPr id="1010" name="Rectangle 3126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4537" y="7226"/>
                    <a:ext cx="3259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011" name="Rectangle 3127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4367" y="7226"/>
                    <a:ext cx="3259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grpSp>
                <p:nvGrpSpPr>
                  <p:cNvPr id="1012" name="Group 3128"/>
                  <p:cNvGrpSpPr>
                    <a:grpSpLocks/>
                  </p:cNvGrpSpPr>
                  <p:nvPr/>
                </p:nvGrpSpPr>
                <p:grpSpPr bwMode="auto">
                  <a:xfrm>
                    <a:off x="6252" y="5681"/>
                    <a:ext cx="256" cy="3244"/>
                    <a:chOff x="6252" y="5681"/>
                    <a:chExt cx="256" cy="3244"/>
                  </a:xfrm>
                </p:grpSpPr>
                <p:grpSp>
                  <p:nvGrpSpPr>
                    <p:cNvPr id="1042" name="Group 31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2" y="5681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1067" name="Rectangle 3130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68" name="Rectangle 3131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1069" name="AutoShape 3132"/>
                      <p:cNvCxnSpPr>
                        <a:cxnSpLocks noChangeShapeType="1"/>
                        <a:stCxn id="1068" idx="0"/>
                        <a:endCxn id="1068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1043" name="Group 31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6" y="6178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1064" name="Rectangle 3134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65" name="Rectangle 3135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1066" name="AutoShape 3136"/>
                      <p:cNvCxnSpPr>
                        <a:cxnSpLocks noChangeShapeType="1"/>
                        <a:stCxn id="1065" idx="0"/>
                        <a:endCxn id="1065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1044" name="Group 3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60" y="6672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1061" name="Rectangle 3138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62" name="Rectangle 3139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1063" name="AutoShape 3140"/>
                      <p:cNvCxnSpPr>
                        <a:cxnSpLocks noChangeShapeType="1"/>
                        <a:stCxn id="1062" idx="0"/>
                        <a:endCxn id="1062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1045" name="Group 3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64" y="7154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1058" name="Rectangle 3142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59" name="Rectangle 3143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1060" name="AutoShape 3144"/>
                      <p:cNvCxnSpPr>
                        <a:cxnSpLocks noChangeShapeType="1"/>
                        <a:stCxn id="1059" idx="0"/>
                        <a:endCxn id="1059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1046" name="Group 31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3" y="8071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1055" name="Rectangle 3146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56" name="Rectangle 3147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1057" name="AutoShape 3148"/>
                      <p:cNvCxnSpPr>
                        <a:cxnSpLocks noChangeShapeType="1"/>
                        <a:stCxn id="1056" idx="0"/>
                        <a:endCxn id="1056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1047" name="Group 31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7" y="8561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1052" name="Rectangle 3150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53" name="Rectangle 3151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1054" name="AutoShape 3152"/>
                      <p:cNvCxnSpPr>
                        <a:cxnSpLocks noChangeShapeType="1"/>
                        <a:stCxn id="1053" idx="0"/>
                        <a:endCxn id="1053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1048" name="Group 3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2" y="7608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1049" name="Rectangle 3154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50" name="Rectangle 3155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1051" name="AutoShape 3156"/>
                      <p:cNvCxnSpPr>
                        <a:cxnSpLocks noChangeShapeType="1"/>
                        <a:stCxn id="1050" idx="0"/>
                        <a:endCxn id="1050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grpSp>
                <p:nvGrpSpPr>
                  <p:cNvPr id="1013" name="Group 3157"/>
                  <p:cNvGrpSpPr>
                    <a:grpSpLocks/>
                  </p:cNvGrpSpPr>
                  <p:nvPr/>
                </p:nvGrpSpPr>
                <p:grpSpPr bwMode="auto">
                  <a:xfrm flipH="1">
                    <a:off x="5655" y="5681"/>
                    <a:ext cx="258" cy="3244"/>
                    <a:chOff x="6252" y="5681"/>
                    <a:chExt cx="256" cy="3244"/>
                  </a:xfrm>
                </p:grpSpPr>
                <p:grpSp>
                  <p:nvGrpSpPr>
                    <p:cNvPr id="1014" name="Group 31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2" y="5681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1039" name="Rectangle 3159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40" name="Rectangle 3160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1041" name="AutoShape 3161"/>
                      <p:cNvCxnSpPr>
                        <a:cxnSpLocks noChangeShapeType="1"/>
                        <a:stCxn id="1040" idx="0"/>
                        <a:endCxn id="1040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1015" name="Group 3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6" y="6178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1036" name="Rectangle 3163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37" name="Rectangle 3164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1038" name="AutoShape 3165"/>
                      <p:cNvCxnSpPr>
                        <a:cxnSpLocks noChangeShapeType="1"/>
                        <a:stCxn id="1037" idx="0"/>
                        <a:endCxn id="1037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1016" name="Group 3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60" y="6672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1033" name="Rectangle 3167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34" name="Rectangle 3168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1035" name="AutoShape 3169"/>
                      <p:cNvCxnSpPr>
                        <a:cxnSpLocks noChangeShapeType="1"/>
                        <a:stCxn id="1034" idx="0"/>
                        <a:endCxn id="1034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1017" name="Group 31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64" y="7154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1030" name="Rectangle 3171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31" name="Rectangle 3172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1032" name="AutoShape 3173"/>
                      <p:cNvCxnSpPr>
                        <a:cxnSpLocks noChangeShapeType="1"/>
                        <a:stCxn id="1031" idx="0"/>
                        <a:endCxn id="1031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1018" name="Group 31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3" y="8071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1027" name="Rectangle 3175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28" name="Rectangle 3176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1029" name="AutoShape 3177"/>
                      <p:cNvCxnSpPr>
                        <a:cxnSpLocks noChangeShapeType="1"/>
                        <a:stCxn id="1028" idx="0"/>
                        <a:endCxn id="1028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1019" name="Group 31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7" y="8561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1024" name="Rectangle 3179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25" name="Rectangle 3180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1026" name="AutoShape 3181"/>
                      <p:cNvCxnSpPr>
                        <a:cxnSpLocks noChangeShapeType="1"/>
                        <a:stCxn id="1025" idx="0"/>
                        <a:endCxn id="1025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1020" name="Group 31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2" y="7608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1021" name="Rectangle 3183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22" name="Rectangle 3184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1023" name="AutoShape 3185"/>
                      <p:cNvCxnSpPr>
                        <a:cxnSpLocks noChangeShapeType="1"/>
                        <a:stCxn id="1022" idx="0"/>
                        <a:endCxn id="1022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</p:grpSp>
          </p:grpSp>
          <p:cxnSp>
            <p:nvCxnSpPr>
              <p:cNvPr id="1006" name="AutoShape 3186"/>
              <p:cNvCxnSpPr>
                <a:cxnSpLocks noChangeShapeType="1"/>
                <a:stCxn id="1004" idx="2"/>
                <a:endCxn id="1004" idx="6"/>
              </p:cNvCxnSpPr>
              <p:nvPr/>
            </p:nvCxnSpPr>
            <p:spPr bwMode="auto">
              <a:xfrm>
                <a:off x="6833" y="7736"/>
                <a:ext cx="585" cy="1"/>
              </a:xfrm>
              <a:prstGeom prst="straightConnector1">
                <a:avLst/>
              </a:prstGeom>
              <a:noFill/>
              <a:ln w="28575">
                <a:solidFill>
                  <a:schemeClr val="bg1">
                    <a:lumMod val="100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8" name="AutoShape 3187"/>
            <p:cNvSpPr>
              <a:spLocks noChangeArrowheads="1"/>
            </p:cNvSpPr>
            <p:nvPr/>
          </p:nvSpPr>
          <p:spPr bwMode="auto">
            <a:xfrm rot="2571288">
              <a:off x="1331595" y="2802255"/>
              <a:ext cx="166370" cy="142240"/>
            </a:xfrm>
            <a:custGeom>
              <a:avLst/>
              <a:gdLst>
                <a:gd name="G0" fmla="+- 5630 0 0"/>
                <a:gd name="G1" fmla="+- -9238081 0 0"/>
                <a:gd name="G2" fmla="+- 0 0 -9238081"/>
                <a:gd name="T0" fmla="*/ 0 256 1"/>
                <a:gd name="T1" fmla="*/ 180 256 1"/>
                <a:gd name="G3" fmla="+- -9238081 T0 T1"/>
                <a:gd name="T2" fmla="*/ 0 256 1"/>
                <a:gd name="T3" fmla="*/ 90 256 1"/>
                <a:gd name="G4" fmla="+- -9238081 T2 T3"/>
                <a:gd name="G5" fmla="*/ G4 2 1"/>
                <a:gd name="T4" fmla="*/ 90 256 1"/>
                <a:gd name="T5" fmla="*/ 0 256 1"/>
                <a:gd name="G6" fmla="+- -9238081 T4 T5"/>
                <a:gd name="G7" fmla="*/ G6 2 1"/>
                <a:gd name="G8" fmla="abs -923808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30"/>
                <a:gd name="G18" fmla="*/ 5630 1 2"/>
                <a:gd name="G19" fmla="+- G18 5400 0"/>
                <a:gd name="G20" fmla="cos G19 -9238081"/>
                <a:gd name="G21" fmla="sin G19 -9238081"/>
                <a:gd name="G22" fmla="+- G20 10800 0"/>
                <a:gd name="G23" fmla="+- G21 10800 0"/>
                <a:gd name="G24" fmla="+- 10800 0 G20"/>
                <a:gd name="G25" fmla="+- 5630 10800 0"/>
                <a:gd name="G26" fmla="?: G9 G17 G25"/>
                <a:gd name="G27" fmla="?: G9 0 21600"/>
                <a:gd name="G28" fmla="cos 10800 -9238081"/>
                <a:gd name="G29" fmla="sin 10800 -9238081"/>
                <a:gd name="G30" fmla="sin 5630 -9238081"/>
                <a:gd name="G31" fmla="+- G28 10800 0"/>
                <a:gd name="G32" fmla="+- G29 10800 0"/>
                <a:gd name="G33" fmla="+- G30 10800 0"/>
                <a:gd name="G34" fmla="?: G4 0 G31"/>
                <a:gd name="G35" fmla="?: -9238081 G34 0"/>
                <a:gd name="G36" fmla="?: G6 G35 G31"/>
                <a:gd name="G37" fmla="+- 21600 0 G36"/>
                <a:gd name="G38" fmla="?: G4 0 G33"/>
                <a:gd name="G39" fmla="?: -923808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19 w 21600"/>
                <a:gd name="T15" fmla="*/ 5625 h 21600"/>
                <a:gd name="T16" fmla="*/ 10800 w 21600"/>
                <a:gd name="T17" fmla="*/ 5170 h 21600"/>
                <a:gd name="T18" fmla="*/ 17181 w 21600"/>
                <a:gd name="T19" fmla="*/ 562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427" y="7254"/>
                  </a:moveTo>
                  <a:cubicBezTo>
                    <a:pt x="7496" y="5935"/>
                    <a:pt x="9102" y="5169"/>
                    <a:pt x="10800" y="5170"/>
                  </a:cubicBezTo>
                  <a:cubicBezTo>
                    <a:pt x="12497" y="5170"/>
                    <a:pt x="14103" y="5935"/>
                    <a:pt x="15172" y="7254"/>
                  </a:cubicBezTo>
                  <a:lnTo>
                    <a:pt x="19188" y="3997"/>
                  </a:lnTo>
                  <a:cubicBezTo>
                    <a:pt x="17137" y="1468"/>
                    <a:pt x="14055" y="-1"/>
                    <a:pt x="10799" y="0"/>
                  </a:cubicBezTo>
                  <a:cubicBezTo>
                    <a:pt x="7544" y="0"/>
                    <a:pt x="4462" y="1468"/>
                    <a:pt x="2411" y="3997"/>
                  </a:cubicBezTo>
                  <a:close/>
                </a:path>
              </a:pathLst>
            </a:custGeom>
            <a:solidFill>
              <a:schemeClr val="accent6">
                <a:lumMod val="5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59" name="Rectangle 3188"/>
            <p:cNvSpPr>
              <a:spLocks noChangeArrowheads="1"/>
            </p:cNvSpPr>
            <p:nvPr/>
          </p:nvSpPr>
          <p:spPr bwMode="auto">
            <a:xfrm>
              <a:off x="1253490" y="3196590"/>
              <a:ext cx="44450" cy="196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60" name="Rectangle 3189"/>
            <p:cNvSpPr>
              <a:spLocks noChangeArrowheads="1"/>
            </p:cNvSpPr>
            <p:nvPr/>
          </p:nvSpPr>
          <p:spPr bwMode="auto">
            <a:xfrm>
              <a:off x="1558925" y="3402965"/>
              <a:ext cx="50165" cy="1174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61" name="Rectangle 3190"/>
            <p:cNvSpPr>
              <a:spLocks noChangeArrowheads="1"/>
            </p:cNvSpPr>
            <p:nvPr/>
          </p:nvSpPr>
          <p:spPr bwMode="auto">
            <a:xfrm>
              <a:off x="1558925" y="3007360"/>
              <a:ext cx="50165" cy="3930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grpSp>
          <p:nvGrpSpPr>
            <p:cNvPr id="62" name="Group 3191"/>
            <p:cNvGrpSpPr>
              <a:grpSpLocks/>
            </p:cNvGrpSpPr>
            <p:nvPr/>
          </p:nvGrpSpPr>
          <p:grpSpPr bwMode="auto">
            <a:xfrm>
              <a:off x="1559151" y="3008630"/>
              <a:ext cx="180131" cy="398145"/>
              <a:chOff x="5655" y="5681"/>
              <a:chExt cx="853" cy="3259"/>
            </a:xfrm>
          </p:grpSpPr>
          <p:sp>
            <p:nvSpPr>
              <p:cNvPr id="944" name="Rectangle 3192"/>
              <p:cNvSpPr>
                <a:spLocks noChangeArrowheads="1"/>
              </p:cNvSpPr>
              <p:nvPr/>
            </p:nvSpPr>
            <p:spPr bwMode="auto">
              <a:xfrm rot="16200000">
                <a:off x="4537" y="7226"/>
                <a:ext cx="3259" cy="1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945" name="Rectangle 3193"/>
              <p:cNvSpPr>
                <a:spLocks noChangeArrowheads="1"/>
              </p:cNvSpPr>
              <p:nvPr/>
            </p:nvSpPr>
            <p:spPr bwMode="auto">
              <a:xfrm rot="16200000">
                <a:off x="4367" y="7226"/>
                <a:ext cx="3259" cy="1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946" name="Group 3194"/>
              <p:cNvGrpSpPr>
                <a:grpSpLocks/>
              </p:cNvGrpSpPr>
              <p:nvPr/>
            </p:nvGrpSpPr>
            <p:grpSpPr bwMode="auto">
              <a:xfrm>
                <a:off x="6252" y="5681"/>
                <a:ext cx="256" cy="3244"/>
                <a:chOff x="6252" y="5681"/>
                <a:chExt cx="256" cy="3244"/>
              </a:xfrm>
            </p:grpSpPr>
            <p:grpSp>
              <p:nvGrpSpPr>
                <p:cNvPr id="976" name="Group 3195"/>
                <p:cNvGrpSpPr>
                  <a:grpSpLocks/>
                </p:cNvGrpSpPr>
                <p:nvPr/>
              </p:nvGrpSpPr>
              <p:grpSpPr bwMode="auto">
                <a:xfrm>
                  <a:off x="6252" y="5681"/>
                  <a:ext cx="244" cy="364"/>
                  <a:chOff x="8038" y="6541"/>
                  <a:chExt cx="244" cy="364"/>
                </a:xfrm>
              </p:grpSpPr>
              <p:sp>
                <p:nvSpPr>
                  <p:cNvPr id="1001" name="Rectangle 3196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002" name="Rectangle 3197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003" name="AutoShape 3198"/>
                  <p:cNvCxnSpPr>
                    <a:cxnSpLocks noChangeShapeType="1"/>
                    <a:stCxn id="1002" idx="0"/>
                    <a:endCxn id="1002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977" name="Group 3199"/>
                <p:cNvGrpSpPr>
                  <a:grpSpLocks/>
                </p:cNvGrpSpPr>
                <p:nvPr/>
              </p:nvGrpSpPr>
              <p:grpSpPr bwMode="auto">
                <a:xfrm>
                  <a:off x="6256" y="6178"/>
                  <a:ext cx="244" cy="364"/>
                  <a:chOff x="8038" y="6541"/>
                  <a:chExt cx="244" cy="364"/>
                </a:xfrm>
              </p:grpSpPr>
              <p:sp>
                <p:nvSpPr>
                  <p:cNvPr id="998" name="Rectangle 3200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99" name="Rectangle 3201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1000" name="AutoShape 3202"/>
                  <p:cNvCxnSpPr>
                    <a:cxnSpLocks noChangeShapeType="1"/>
                    <a:stCxn id="999" idx="0"/>
                    <a:endCxn id="999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978" name="Group 3203"/>
                <p:cNvGrpSpPr>
                  <a:grpSpLocks/>
                </p:cNvGrpSpPr>
                <p:nvPr/>
              </p:nvGrpSpPr>
              <p:grpSpPr bwMode="auto">
                <a:xfrm>
                  <a:off x="6260" y="6672"/>
                  <a:ext cx="244" cy="364"/>
                  <a:chOff x="8038" y="6541"/>
                  <a:chExt cx="244" cy="364"/>
                </a:xfrm>
              </p:grpSpPr>
              <p:sp>
                <p:nvSpPr>
                  <p:cNvPr id="995" name="Rectangle 3204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96" name="Rectangle 3205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997" name="AutoShape 3206"/>
                  <p:cNvCxnSpPr>
                    <a:cxnSpLocks noChangeShapeType="1"/>
                    <a:stCxn id="996" idx="0"/>
                    <a:endCxn id="996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979" name="Group 3207"/>
                <p:cNvGrpSpPr>
                  <a:grpSpLocks/>
                </p:cNvGrpSpPr>
                <p:nvPr/>
              </p:nvGrpSpPr>
              <p:grpSpPr bwMode="auto">
                <a:xfrm>
                  <a:off x="6264" y="7154"/>
                  <a:ext cx="244" cy="364"/>
                  <a:chOff x="8038" y="6541"/>
                  <a:chExt cx="244" cy="364"/>
                </a:xfrm>
              </p:grpSpPr>
              <p:sp>
                <p:nvSpPr>
                  <p:cNvPr id="992" name="Rectangle 3208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93" name="Rectangle 3209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994" name="AutoShape 3210"/>
                  <p:cNvCxnSpPr>
                    <a:cxnSpLocks noChangeShapeType="1"/>
                    <a:stCxn id="993" idx="0"/>
                    <a:endCxn id="993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980" name="Group 3211"/>
                <p:cNvGrpSpPr>
                  <a:grpSpLocks/>
                </p:cNvGrpSpPr>
                <p:nvPr/>
              </p:nvGrpSpPr>
              <p:grpSpPr bwMode="auto">
                <a:xfrm>
                  <a:off x="6253" y="8071"/>
                  <a:ext cx="244" cy="364"/>
                  <a:chOff x="8038" y="6541"/>
                  <a:chExt cx="244" cy="364"/>
                </a:xfrm>
              </p:grpSpPr>
              <p:sp>
                <p:nvSpPr>
                  <p:cNvPr id="989" name="Rectangle 3212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90" name="Rectangle 3213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991" name="AutoShape 3214"/>
                  <p:cNvCxnSpPr>
                    <a:cxnSpLocks noChangeShapeType="1"/>
                    <a:stCxn id="990" idx="0"/>
                    <a:endCxn id="990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981" name="Group 3215"/>
                <p:cNvGrpSpPr>
                  <a:grpSpLocks/>
                </p:cNvGrpSpPr>
                <p:nvPr/>
              </p:nvGrpSpPr>
              <p:grpSpPr bwMode="auto">
                <a:xfrm>
                  <a:off x="6257" y="8561"/>
                  <a:ext cx="244" cy="364"/>
                  <a:chOff x="8038" y="6541"/>
                  <a:chExt cx="244" cy="364"/>
                </a:xfrm>
              </p:grpSpPr>
              <p:sp>
                <p:nvSpPr>
                  <p:cNvPr id="986" name="Rectangle 3216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87" name="Rectangle 3217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988" name="AutoShape 3218"/>
                  <p:cNvCxnSpPr>
                    <a:cxnSpLocks noChangeShapeType="1"/>
                    <a:stCxn id="987" idx="0"/>
                    <a:endCxn id="987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982" name="Group 3219"/>
                <p:cNvGrpSpPr>
                  <a:grpSpLocks/>
                </p:cNvGrpSpPr>
                <p:nvPr/>
              </p:nvGrpSpPr>
              <p:grpSpPr bwMode="auto">
                <a:xfrm>
                  <a:off x="6252" y="7608"/>
                  <a:ext cx="244" cy="364"/>
                  <a:chOff x="8038" y="6541"/>
                  <a:chExt cx="244" cy="364"/>
                </a:xfrm>
              </p:grpSpPr>
              <p:sp>
                <p:nvSpPr>
                  <p:cNvPr id="983" name="Rectangle 3220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84" name="Rectangle 3221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985" name="AutoShape 3222"/>
                  <p:cNvCxnSpPr>
                    <a:cxnSpLocks noChangeShapeType="1"/>
                    <a:stCxn id="984" idx="0"/>
                    <a:endCxn id="984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947" name="Group 3223"/>
              <p:cNvGrpSpPr>
                <a:grpSpLocks/>
              </p:cNvGrpSpPr>
              <p:nvPr/>
            </p:nvGrpSpPr>
            <p:grpSpPr bwMode="auto">
              <a:xfrm flipH="1">
                <a:off x="5655" y="5681"/>
                <a:ext cx="258" cy="3244"/>
                <a:chOff x="6252" y="5681"/>
                <a:chExt cx="256" cy="3244"/>
              </a:xfrm>
            </p:grpSpPr>
            <p:grpSp>
              <p:nvGrpSpPr>
                <p:cNvPr id="948" name="Group 3224"/>
                <p:cNvGrpSpPr>
                  <a:grpSpLocks/>
                </p:cNvGrpSpPr>
                <p:nvPr/>
              </p:nvGrpSpPr>
              <p:grpSpPr bwMode="auto">
                <a:xfrm>
                  <a:off x="6252" y="5681"/>
                  <a:ext cx="244" cy="364"/>
                  <a:chOff x="8038" y="6541"/>
                  <a:chExt cx="244" cy="364"/>
                </a:xfrm>
              </p:grpSpPr>
              <p:sp>
                <p:nvSpPr>
                  <p:cNvPr id="973" name="Rectangle 3225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74" name="Rectangle 3226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975" name="AutoShape 3227"/>
                  <p:cNvCxnSpPr>
                    <a:cxnSpLocks noChangeShapeType="1"/>
                    <a:stCxn id="974" idx="0"/>
                    <a:endCxn id="974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949" name="Group 3228"/>
                <p:cNvGrpSpPr>
                  <a:grpSpLocks/>
                </p:cNvGrpSpPr>
                <p:nvPr/>
              </p:nvGrpSpPr>
              <p:grpSpPr bwMode="auto">
                <a:xfrm>
                  <a:off x="6256" y="6178"/>
                  <a:ext cx="244" cy="364"/>
                  <a:chOff x="8038" y="6541"/>
                  <a:chExt cx="244" cy="364"/>
                </a:xfrm>
              </p:grpSpPr>
              <p:sp>
                <p:nvSpPr>
                  <p:cNvPr id="970" name="Rectangle 3229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71" name="Rectangle 3230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972" name="AutoShape 3231"/>
                  <p:cNvCxnSpPr>
                    <a:cxnSpLocks noChangeShapeType="1"/>
                    <a:stCxn id="971" idx="0"/>
                    <a:endCxn id="971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950" name="Group 3232"/>
                <p:cNvGrpSpPr>
                  <a:grpSpLocks/>
                </p:cNvGrpSpPr>
                <p:nvPr/>
              </p:nvGrpSpPr>
              <p:grpSpPr bwMode="auto">
                <a:xfrm>
                  <a:off x="6260" y="6672"/>
                  <a:ext cx="244" cy="364"/>
                  <a:chOff x="8038" y="6541"/>
                  <a:chExt cx="244" cy="364"/>
                </a:xfrm>
              </p:grpSpPr>
              <p:sp>
                <p:nvSpPr>
                  <p:cNvPr id="967" name="Rectangle 3233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68" name="Rectangle 3234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969" name="AutoShape 3235"/>
                  <p:cNvCxnSpPr>
                    <a:cxnSpLocks noChangeShapeType="1"/>
                    <a:stCxn id="968" idx="0"/>
                    <a:endCxn id="968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951" name="Group 3236"/>
                <p:cNvGrpSpPr>
                  <a:grpSpLocks/>
                </p:cNvGrpSpPr>
                <p:nvPr/>
              </p:nvGrpSpPr>
              <p:grpSpPr bwMode="auto">
                <a:xfrm>
                  <a:off x="6264" y="7154"/>
                  <a:ext cx="244" cy="364"/>
                  <a:chOff x="8038" y="6541"/>
                  <a:chExt cx="244" cy="364"/>
                </a:xfrm>
              </p:grpSpPr>
              <p:sp>
                <p:nvSpPr>
                  <p:cNvPr id="964" name="Rectangle 3237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65" name="Rectangle 3238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966" name="AutoShape 3239"/>
                  <p:cNvCxnSpPr>
                    <a:cxnSpLocks noChangeShapeType="1"/>
                    <a:stCxn id="965" idx="0"/>
                    <a:endCxn id="965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952" name="Group 3240"/>
                <p:cNvGrpSpPr>
                  <a:grpSpLocks/>
                </p:cNvGrpSpPr>
                <p:nvPr/>
              </p:nvGrpSpPr>
              <p:grpSpPr bwMode="auto">
                <a:xfrm>
                  <a:off x="6253" y="8071"/>
                  <a:ext cx="244" cy="364"/>
                  <a:chOff x="8038" y="6541"/>
                  <a:chExt cx="244" cy="364"/>
                </a:xfrm>
              </p:grpSpPr>
              <p:sp>
                <p:nvSpPr>
                  <p:cNvPr id="961" name="Rectangle 3241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62" name="Rectangle 3242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963" name="AutoShape 3243"/>
                  <p:cNvCxnSpPr>
                    <a:cxnSpLocks noChangeShapeType="1"/>
                    <a:stCxn id="962" idx="0"/>
                    <a:endCxn id="962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953" name="Group 3244"/>
                <p:cNvGrpSpPr>
                  <a:grpSpLocks/>
                </p:cNvGrpSpPr>
                <p:nvPr/>
              </p:nvGrpSpPr>
              <p:grpSpPr bwMode="auto">
                <a:xfrm>
                  <a:off x="6257" y="8561"/>
                  <a:ext cx="244" cy="364"/>
                  <a:chOff x="8038" y="6541"/>
                  <a:chExt cx="244" cy="364"/>
                </a:xfrm>
              </p:grpSpPr>
              <p:sp>
                <p:nvSpPr>
                  <p:cNvPr id="958" name="Rectangle 3245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59" name="Rectangle 3246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960" name="AutoShape 3247"/>
                  <p:cNvCxnSpPr>
                    <a:cxnSpLocks noChangeShapeType="1"/>
                    <a:stCxn id="959" idx="0"/>
                    <a:endCxn id="959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954" name="Group 3248"/>
                <p:cNvGrpSpPr>
                  <a:grpSpLocks/>
                </p:cNvGrpSpPr>
                <p:nvPr/>
              </p:nvGrpSpPr>
              <p:grpSpPr bwMode="auto">
                <a:xfrm>
                  <a:off x="6252" y="7608"/>
                  <a:ext cx="244" cy="364"/>
                  <a:chOff x="8038" y="6541"/>
                  <a:chExt cx="244" cy="364"/>
                </a:xfrm>
              </p:grpSpPr>
              <p:sp>
                <p:nvSpPr>
                  <p:cNvPr id="955" name="Rectangle 3249" descr="Vertical escura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8104" y="6597"/>
                    <a:ext cx="112" cy="244"/>
                  </a:xfrm>
                  <a:prstGeom prst="rect">
                    <a:avLst/>
                  </a:prstGeom>
                  <a:pattFill prst="dk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56" name="Rectangle 3250"/>
                  <p:cNvSpPr>
                    <a:spLocks noChangeArrowheads="1"/>
                  </p:cNvSpPr>
                  <p:nvPr/>
                </p:nvSpPr>
                <p:spPr bwMode="auto">
                  <a:xfrm rot="27000000">
                    <a:off x="7941" y="6642"/>
                    <a:ext cx="364" cy="16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957" name="AutoShape 3251"/>
                  <p:cNvCxnSpPr>
                    <a:cxnSpLocks noChangeShapeType="1"/>
                    <a:stCxn id="956" idx="0"/>
                    <a:endCxn id="956" idx="2"/>
                  </p:cNvCxnSpPr>
                  <p:nvPr/>
                </p:nvCxnSpPr>
                <p:spPr bwMode="auto">
                  <a:xfrm flipH="1">
                    <a:off x="8042" y="6723"/>
                    <a:ext cx="1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grpSp>
          <p:nvGrpSpPr>
            <p:cNvPr id="63" name="Group 3252"/>
            <p:cNvGrpSpPr>
              <a:grpSpLocks/>
            </p:cNvGrpSpPr>
            <p:nvPr/>
          </p:nvGrpSpPr>
          <p:grpSpPr bwMode="auto">
            <a:xfrm>
              <a:off x="1397227" y="2866176"/>
              <a:ext cx="165100" cy="195785"/>
              <a:chOff x="6778" y="6706"/>
              <a:chExt cx="726" cy="1163"/>
            </a:xfrm>
          </p:grpSpPr>
          <p:sp>
            <p:nvSpPr>
              <p:cNvPr id="878" name="Oval 3253"/>
              <p:cNvSpPr>
                <a:spLocks noChangeArrowheads="1"/>
              </p:cNvSpPr>
              <p:nvPr/>
            </p:nvSpPr>
            <p:spPr bwMode="auto">
              <a:xfrm>
                <a:off x="6833" y="7603"/>
                <a:ext cx="585" cy="26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879" name="Group 3254"/>
              <p:cNvGrpSpPr>
                <a:grpSpLocks/>
              </p:cNvGrpSpPr>
              <p:nvPr/>
            </p:nvGrpSpPr>
            <p:grpSpPr bwMode="auto">
              <a:xfrm>
                <a:off x="6778" y="6706"/>
                <a:ext cx="726" cy="1040"/>
                <a:chOff x="4767" y="6649"/>
                <a:chExt cx="1228" cy="1930"/>
              </a:xfrm>
            </p:grpSpPr>
            <p:sp>
              <p:nvSpPr>
                <p:cNvPr id="881" name="AutoShape 3255"/>
                <p:cNvSpPr>
                  <a:spLocks noChangeArrowheads="1"/>
                </p:cNvSpPr>
                <p:nvPr/>
              </p:nvSpPr>
              <p:spPr bwMode="auto">
                <a:xfrm rot="10800000">
                  <a:off x="4839" y="6939"/>
                  <a:ext cx="1027" cy="816"/>
                </a:xfrm>
                <a:custGeom>
                  <a:avLst/>
                  <a:gdLst>
                    <a:gd name="G0" fmla="+- 2397 0 0"/>
                    <a:gd name="G1" fmla="+- 21600 0 2397"/>
                    <a:gd name="G2" fmla="*/ 2397 1 2"/>
                    <a:gd name="G3" fmla="+- 21600 0 G2"/>
                    <a:gd name="G4" fmla="+/ 2397 21600 2"/>
                    <a:gd name="G5" fmla="+/ G1 0 2"/>
                    <a:gd name="G6" fmla="*/ 21600 21600 2397"/>
                    <a:gd name="G7" fmla="*/ G6 1 2"/>
                    <a:gd name="G8" fmla="+- 21600 0 G7"/>
                    <a:gd name="G9" fmla="*/ 21600 1 2"/>
                    <a:gd name="G10" fmla="+- 2397 0 G9"/>
                    <a:gd name="G11" fmla="?: G10 G8 0"/>
                    <a:gd name="G12" fmla="?: G10 G7 21600"/>
                    <a:gd name="T0" fmla="*/ 20401 w 21600"/>
                    <a:gd name="T1" fmla="*/ 10800 h 21600"/>
                    <a:gd name="T2" fmla="*/ 10800 w 21600"/>
                    <a:gd name="T3" fmla="*/ 21600 h 21600"/>
                    <a:gd name="T4" fmla="*/ 1199 w 21600"/>
                    <a:gd name="T5" fmla="*/ 10800 h 21600"/>
                    <a:gd name="T6" fmla="*/ 10800 w 21600"/>
                    <a:gd name="T7" fmla="*/ 0 h 21600"/>
                    <a:gd name="T8" fmla="*/ 2999 w 21600"/>
                    <a:gd name="T9" fmla="*/ 2999 h 21600"/>
                    <a:gd name="T10" fmla="*/ 18601 w 21600"/>
                    <a:gd name="T11" fmla="*/ 1860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97" y="21600"/>
                      </a:lnTo>
                      <a:lnTo>
                        <a:pt x="1920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882" name="Rectangle 3256"/>
                <p:cNvSpPr>
                  <a:spLocks noChangeArrowheads="1"/>
                </p:cNvSpPr>
                <p:nvPr/>
              </p:nvSpPr>
              <p:spPr bwMode="auto">
                <a:xfrm rot="10800000">
                  <a:off x="4854" y="7763"/>
                  <a:ext cx="997" cy="8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grpSp>
              <p:nvGrpSpPr>
                <p:cNvPr id="883" name="Group 3257"/>
                <p:cNvGrpSpPr>
                  <a:grpSpLocks/>
                </p:cNvGrpSpPr>
                <p:nvPr/>
              </p:nvGrpSpPr>
              <p:grpSpPr bwMode="auto">
                <a:xfrm rot="16200000">
                  <a:off x="5164" y="6252"/>
                  <a:ext cx="434" cy="1228"/>
                  <a:chOff x="5655" y="5681"/>
                  <a:chExt cx="853" cy="3259"/>
                </a:xfrm>
              </p:grpSpPr>
              <p:sp>
                <p:nvSpPr>
                  <p:cNvPr id="884" name="Rectangle 3258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4537" y="7226"/>
                    <a:ext cx="3259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885" name="Rectangle 3259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4367" y="7226"/>
                    <a:ext cx="3259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grpSp>
                <p:nvGrpSpPr>
                  <p:cNvPr id="886" name="Group 3260"/>
                  <p:cNvGrpSpPr>
                    <a:grpSpLocks/>
                  </p:cNvGrpSpPr>
                  <p:nvPr/>
                </p:nvGrpSpPr>
                <p:grpSpPr bwMode="auto">
                  <a:xfrm>
                    <a:off x="6252" y="5681"/>
                    <a:ext cx="256" cy="3244"/>
                    <a:chOff x="6252" y="5681"/>
                    <a:chExt cx="256" cy="3244"/>
                  </a:xfrm>
                </p:grpSpPr>
                <p:grpSp>
                  <p:nvGrpSpPr>
                    <p:cNvPr id="916" name="Group 32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2" y="5681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941" name="Rectangle 3262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942" name="Rectangle 3263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943" name="AutoShape 3264"/>
                      <p:cNvCxnSpPr>
                        <a:cxnSpLocks noChangeShapeType="1"/>
                        <a:stCxn id="942" idx="0"/>
                        <a:endCxn id="942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917" name="Group 32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6" y="6178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938" name="Rectangle 3266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939" name="Rectangle 3267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940" name="AutoShape 3268"/>
                      <p:cNvCxnSpPr>
                        <a:cxnSpLocks noChangeShapeType="1"/>
                        <a:stCxn id="939" idx="0"/>
                        <a:endCxn id="939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918" name="Group 32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60" y="6672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935" name="Rectangle 3270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936" name="Rectangle 3271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937" name="AutoShape 3272"/>
                      <p:cNvCxnSpPr>
                        <a:cxnSpLocks noChangeShapeType="1"/>
                        <a:stCxn id="936" idx="0"/>
                        <a:endCxn id="936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919" name="Group 32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64" y="7154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932" name="Rectangle 3274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933" name="Rectangle 3275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934" name="AutoShape 3276"/>
                      <p:cNvCxnSpPr>
                        <a:cxnSpLocks noChangeShapeType="1"/>
                        <a:stCxn id="933" idx="0"/>
                        <a:endCxn id="933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920" name="Group 32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3" y="8071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929" name="Rectangle 3278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930" name="Rectangle 3279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931" name="AutoShape 3280"/>
                      <p:cNvCxnSpPr>
                        <a:cxnSpLocks noChangeShapeType="1"/>
                        <a:stCxn id="930" idx="0"/>
                        <a:endCxn id="930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921" name="Group 32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7" y="8561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926" name="Rectangle 3282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927" name="Rectangle 3283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928" name="AutoShape 3284"/>
                      <p:cNvCxnSpPr>
                        <a:cxnSpLocks noChangeShapeType="1"/>
                        <a:stCxn id="927" idx="0"/>
                        <a:endCxn id="927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922" name="Group 32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2" y="7608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923" name="Rectangle 3286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924" name="Rectangle 3287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925" name="AutoShape 3288"/>
                      <p:cNvCxnSpPr>
                        <a:cxnSpLocks noChangeShapeType="1"/>
                        <a:stCxn id="924" idx="0"/>
                        <a:endCxn id="924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grpSp>
                <p:nvGrpSpPr>
                  <p:cNvPr id="887" name="Group 3289"/>
                  <p:cNvGrpSpPr>
                    <a:grpSpLocks/>
                  </p:cNvGrpSpPr>
                  <p:nvPr/>
                </p:nvGrpSpPr>
                <p:grpSpPr bwMode="auto">
                  <a:xfrm flipH="1">
                    <a:off x="5655" y="5681"/>
                    <a:ext cx="258" cy="3244"/>
                    <a:chOff x="6252" y="5681"/>
                    <a:chExt cx="256" cy="3244"/>
                  </a:xfrm>
                </p:grpSpPr>
                <p:grpSp>
                  <p:nvGrpSpPr>
                    <p:cNvPr id="888" name="Group 32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2" y="5681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913" name="Rectangle 3291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914" name="Rectangle 3292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915" name="AutoShape 3293"/>
                      <p:cNvCxnSpPr>
                        <a:cxnSpLocks noChangeShapeType="1"/>
                        <a:stCxn id="914" idx="0"/>
                        <a:endCxn id="914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889" name="Group 32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6" y="6178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910" name="Rectangle 3295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911" name="Rectangle 3296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912" name="AutoShape 3297"/>
                      <p:cNvCxnSpPr>
                        <a:cxnSpLocks noChangeShapeType="1"/>
                        <a:stCxn id="911" idx="0"/>
                        <a:endCxn id="911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890" name="Group 32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60" y="6672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907" name="Rectangle 3299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908" name="Rectangle 3300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909" name="AutoShape 3301"/>
                      <p:cNvCxnSpPr>
                        <a:cxnSpLocks noChangeShapeType="1"/>
                        <a:stCxn id="908" idx="0"/>
                        <a:endCxn id="908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891" name="Group 33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64" y="7154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904" name="Rectangle 3303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905" name="Rectangle 3304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906" name="AutoShape 3305"/>
                      <p:cNvCxnSpPr>
                        <a:cxnSpLocks noChangeShapeType="1"/>
                        <a:stCxn id="905" idx="0"/>
                        <a:endCxn id="905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892" name="Group 33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3" y="8071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901" name="Rectangle 3307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902" name="Rectangle 3308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903" name="AutoShape 3309"/>
                      <p:cNvCxnSpPr>
                        <a:cxnSpLocks noChangeShapeType="1"/>
                        <a:stCxn id="902" idx="0"/>
                        <a:endCxn id="902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893" name="Group 33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7" y="8561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898" name="Rectangle 3311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899" name="Rectangle 3312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900" name="AutoShape 3313"/>
                      <p:cNvCxnSpPr>
                        <a:cxnSpLocks noChangeShapeType="1"/>
                        <a:stCxn id="899" idx="0"/>
                        <a:endCxn id="899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894" name="Group 33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2" y="7608"/>
                      <a:ext cx="244" cy="364"/>
                      <a:chOff x="8038" y="6541"/>
                      <a:chExt cx="244" cy="364"/>
                    </a:xfrm>
                  </p:grpSpPr>
                  <p:sp>
                    <p:nvSpPr>
                      <p:cNvPr id="895" name="Rectangle 3315" descr="Vertical escura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8104" y="6597"/>
                        <a:ext cx="112" cy="244"/>
                      </a:xfrm>
                      <a:prstGeom prst="rect">
                        <a:avLst/>
                      </a:prstGeom>
                      <a:pattFill prst="dkVert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896" name="Rectangle 3316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0">
                        <a:off x="7941" y="6642"/>
                        <a:ext cx="364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cxnSp>
                    <p:nvCxnSpPr>
                      <p:cNvPr id="897" name="AutoShape 3317"/>
                      <p:cNvCxnSpPr>
                        <a:cxnSpLocks noChangeShapeType="1"/>
                        <a:stCxn id="896" idx="0"/>
                        <a:endCxn id="896" idx="2"/>
                      </p:cNvCxnSpPr>
                      <p:nvPr/>
                    </p:nvCxnSpPr>
                    <p:spPr bwMode="auto">
                      <a:xfrm flipH="1">
                        <a:off x="8042" y="6723"/>
                        <a:ext cx="1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</p:grpSp>
          </p:grpSp>
          <p:cxnSp>
            <p:nvCxnSpPr>
              <p:cNvPr id="880" name="AutoShape 3318"/>
              <p:cNvCxnSpPr>
                <a:cxnSpLocks noChangeShapeType="1"/>
                <a:stCxn id="878" idx="2"/>
                <a:endCxn id="878" idx="6"/>
              </p:cNvCxnSpPr>
              <p:nvPr/>
            </p:nvCxnSpPr>
            <p:spPr bwMode="auto">
              <a:xfrm>
                <a:off x="6833" y="7736"/>
                <a:ext cx="585" cy="1"/>
              </a:xfrm>
              <a:prstGeom prst="straightConnector1">
                <a:avLst/>
              </a:prstGeom>
              <a:noFill/>
              <a:ln w="28575">
                <a:solidFill>
                  <a:schemeClr val="bg1">
                    <a:lumMod val="100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4" name="Group 3319"/>
            <p:cNvGrpSpPr>
              <a:grpSpLocks/>
            </p:cNvGrpSpPr>
            <p:nvPr/>
          </p:nvGrpSpPr>
          <p:grpSpPr bwMode="auto">
            <a:xfrm>
              <a:off x="2706247" y="2822581"/>
              <a:ext cx="171472" cy="230506"/>
              <a:chOff x="6789" y="7518"/>
              <a:chExt cx="749" cy="1367"/>
            </a:xfrm>
          </p:grpSpPr>
          <p:sp>
            <p:nvSpPr>
              <p:cNvPr id="718" name="AutoShape 3320"/>
              <p:cNvSpPr>
                <a:spLocks noChangeArrowheads="1"/>
              </p:cNvSpPr>
              <p:nvPr/>
            </p:nvSpPr>
            <p:spPr bwMode="auto">
              <a:xfrm rot="10800000">
                <a:off x="6889" y="7994"/>
                <a:ext cx="308" cy="328"/>
              </a:xfrm>
              <a:custGeom>
                <a:avLst/>
                <a:gdLst>
                  <a:gd name="G0" fmla="+- 4488 0 0"/>
                  <a:gd name="G1" fmla="+- 21600 0 4488"/>
                  <a:gd name="G2" fmla="*/ 4488 1 2"/>
                  <a:gd name="G3" fmla="+- 21600 0 G2"/>
                  <a:gd name="G4" fmla="+/ 4488 21600 2"/>
                  <a:gd name="G5" fmla="+/ G1 0 2"/>
                  <a:gd name="G6" fmla="*/ 21600 21600 4488"/>
                  <a:gd name="G7" fmla="*/ G6 1 2"/>
                  <a:gd name="G8" fmla="+- 21600 0 G7"/>
                  <a:gd name="G9" fmla="*/ 21600 1 2"/>
                  <a:gd name="G10" fmla="+- 4488 0 G9"/>
                  <a:gd name="G11" fmla="?: G10 G8 0"/>
                  <a:gd name="G12" fmla="?: G10 G7 21600"/>
                  <a:gd name="T0" fmla="*/ 19356 w 21600"/>
                  <a:gd name="T1" fmla="*/ 10800 h 21600"/>
                  <a:gd name="T2" fmla="*/ 10800 w 21600"/>
                  <a:gd name="T3" fmla="*/ 21600 h 21600"/>
                  <a:gd name="T4" fmla="*/ 2244 w 21600"/>
                  <a:gd name="T5" fmla="*/ 10800 h 21600"/>
                  <a:gd name="T6" fmla="*/ 10800 w 21600"/>
                  <a:gd name="T7" fmla="*/ 0 h 21600"/>
                  <a:gd name="T8" fmla="*/ 4044 w 21600"/>
                  <a:gd name="T9" fmla="*/ 4044 h 21600"/>
                  <a:gd name="T10" fmla="*/ 17556 w 21600"/>
                  <a:gd name="T11" fmla="*/ 1755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4488" y="21600"/>
                    </a:lnTo>
                    <a:lnTo>
                      <a:pt x="1711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719" name="Oval 3321"/>
              <p:cNvSpPr>
                <a:spLocks noChangeArrowheads="1"/>
              </p:cNvSpPr>
              <p:nvPr/>
            </p:nvSpPr>
            <p:spPr bwMode="auto">
              <a:xfrm>
                <a:off x="6880" y="8674"/>
                <a:ext cx="330" cy="21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720" name="Rectangle 3322"/>
              <p:cNvSpPr>
                <a:spLocks noChangeArrowheads="1"/>
              </p:cNvSpPr>
              <p:nvPr/>
            </p:nvSpPr>
            <p:spPr bwMode="auto">
              <a:xfrm rot="10800000">
                <a:off x="6878" y="8359"/>
                <a:ext cx="332" cy="4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721" name="Group 3323"/>
              <p:cNvGrpSpPr>
                <a:grpSpLocks/>
              </p:cNvGrpSpPr>
              <p:nvPr/>
            </p:nvGrpSpPr>
            <p:grpSpPr bwMode="auto">
              <a:xfrm rot="16200000">
                <a:off x="6939" y="8040"/>
                <a:ext cx="231" cy="532"/>
                <a:chOff x="5655" y="5681"/>
                <a:chExt cx="853" cy="3259"/>
              </a:xfrm>
            </p:grpSpPr>
            <p:sp>
              <p:nvSpPr>
                <p:cNvPr id="818" name="Rectangle 3324"/>
                <p:cNvSpPr>
                  <a:spLocks noChangeArrowheads="1"/>
                </p:cNvSpPr>
                <p:nvPr/>
              </p:nvSpPr>
              <p:spPr bwMode="auto">
                <a:xfrm rot="16200000">
                  <a:off x="4537" y="7226"/>
                  <a:ext cx="3259" cy="17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819" name="Rectangle 3325"/>
                <p:cNvSpPr>
                  <a:spLocks noChangeArrowheads="1"/>
                </p:cNvSpPr>
                <p:nvPr/>
              </p:nvSpPr>
              <p:spPr bwMode="auto">
                <a:xfrm rot="16200000">
                  <a:off x="4367" y="7226"/>
                  <a:ext cx="3259" cy="17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grpSp>
              <p:nvGrpSpPr>
                <p:cNvPr id="820" name="Group 3326"/>
                <p:cNvGrpSpPr>
                  <a:grpSpLocks/>
                </p:cNvGrpSpPr>
                <p:nvPr/>
              </p:nvGrpSpPr>
              <p:grpSpPr bwMode="auto">
                <a:xfrm>
                  <a:off x="6252" y="5681"/>
                  <a:ext cx="256" cy="3244"/>
                  <a:chOff x="6252" y="5681"/>
                  <a:chExt cx="256" cy="3244"/>
                </a:xfrm>
              </p:grpSpPr>
              <p:grpSp>
                <p:nvGrpSpPr>
                  <p:cNvPr id="850" name="Group 3327"/>
                  <p:cNvGrpSpPr>
                    <a:grpSpLocks/>
                  </p:cNvGrpSpPr>
                  <p:nvPr/>
                </p:nvGrpSpPr>
                <p:grpSpPr bwMode="auto">
                  <a:xfrm>
                    <a:off x="6252" y="5681"/>
                    <a:ext cx="244" cy="364"/>
                    <a:chOff x="8038" y="6541"/>
                    <a:chExt cx="244" cy="364"/>
                  </a:xfrm>
                </p:grpSpPr>
                <p:sp>
                  <p:nvSpPr>
                    <p:cNvPr id="875" name="Rectangle 3328" descr="Vertical escura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8104" y="6597"/>
                      <a:ext cx="112" cy="244"/>
                    </a:xfrm>
                    <a:prstGeom prst="rect">
                      <a:avLst/>
                    </a:prstGeom>
                    <a:pattFill prst="dkVert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876" name="Rectangle 3329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7941" y="6642"/>
                      <a:ext cx="364" cy="1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877" name="AutoShape 3330"/>
                    <p:cNvCxnSpPr>
                      <a:cxnSpLocks noChangeShapeType="1"/>
                      <a:stCxn id="876" idx="0"/>
                      <a:endCxn id="876" idx="2"/>
                    </p:cNvCxnSpPr>
                    <p:nvPr/>
                  </p:nvCxnSpPr>
                  <p:spPr bwMode="auto">
                    <a:xfrm flipH="1">
                      <a:off x="8042" y="6723"/>
                      <a:ext cx="16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851" name="Group 3331"/>
                  <p:cNvGrpSpPr>
                    <a:grpSpLocks/>
                  </p:cNvGrpSpPr>
                  <p:nvPr/>
                </p:nvGrpSpPr>
                <p:grpSpPr bwMode="auto">
                  <a:xfrm>
                    <a:off x="6256" y="6178"/>
                    <a:ext cx="244" cy="364"/>
                    <a:chOff x="8038" y="6541"/>
                    <a:chExt cx="244" cy="364"/>
                  </a:xfrm>
                </p:grpSpPr>
                <p:sp>
                  <p:nvSpPr>
                    <p:cNvPr id="872" name="Rectangle 3332" descr="Vertical escura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8104" y="6597"/>
                      <a:ext cx="112" cy="244"/>
                    </a:xfrm>
                    <a:prstGeom prst="rect">
                      <a:avLst/>
                    </a:prstGeom>
                    <a:pattFill prst="dkVert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873" name="Rectangle 3333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7941" y="6642"/>
                      <a:ext cx="364" cy="1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874" name="AutoShape 3334"/>
                    <p:cNvCxnSpPr>
                      <a:cxnSpLocks noChangeShapeType="1"/>
                      <a:stCxn id="873" idx="0"/>
                      <a:endCxn id="873" idx="2"/>
                    </p:cNvCxnSpPr>
                    <p:nvPr/>
                  </p:nvCxnSpPr>
                  <p:spPr bwMode="auto">
                    <a:xfrm flipH="1">
                      <a:off x="8042" y="6723"/>
                      <a:ext cx="16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852" name="Group 3335"/>
                  <p:cNvGrpSpPr>
                    <a:grpSpLocks/>
                  </p:cNvGrpSpPr>
                  <p:nvPr/>
                </p:nvGrpSpPr>
                <p:grpSpPr bwMode="auto">
                  <a:xfrm>
                    <a:off x="6260" y="6672"/>
                    <a:ext cx="244" cy="364"/>
                    <a:chOff x="8038" y="6541"/>
                    <a:chExt cx="244" cy="364"/>
                  </a:xfrm>
                </p:grpSpPr>
                <p:sp>
                  <p:nvSpPr>
                    <p:cNvPr id="869" name="Rectangle 3336" descr="Vertical escura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8104" y="6597"/>
                      <a:ext cx="112" cy="244"/>
                    </a:xfrm>
                    <a:prstGeom prst="rect">
                      <a:avLst/>
                    </a:prstGeom>
                    <a:pattFill prst="dkVert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870" name="Rectangle 3337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7941" y="6642"/>
                      <a:ext cx="364" cy="1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871" name="AutoShape 3338"/>
                    <p:cNvCxnSpPr>
                      <a:cxnSpLocks noChangeShapeType="1"/>
                      <a:stCxn id="870" idx="0"/>
                      <a:endCxn id="870" idx="2"/>
                    </p:cNvCxnSpPr>
                    <p:nvPr/>
                  </p:nvCxnSpPr>
                  <p:spPr bwMode="auto">
                    <a:xfrm flipH="1">
                      <a:off x="8042" y="6723"/>
                      <a:ext cx="16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853" name="Group 3339"/>
                  <p:cNvGrpSpPr>
                    <a:grpSpLocks/>
                  </p:cNvGrpSpPr>
                  <p:nvPr/>
                </p:nvGrpSpPr>
                <p:grpSpPr bwMode="auto">
                  <a:xfrm>
                    <a:off x="6264" y="7154"/>
                    <a:ext cx="244" cy="364"/>
                    <a:chOff x="8038" y="6541"/>
                    <a:chExt cx="244" cy="364"/>
                  </a:xfrm>
                </p:grpSpPr>
                <p:sp>
                  <p:nvSpPr>
                    <p:cNvPr id="866" name="Rectangle 3340" descr="Vertical escura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8104" y="6597"/>
                      <a:ext cx="112" cy="244"/>
                    </a:xfrm>
                    <a:prstGeom prst="rect">
                      <a:avLst/>
                    </a:prstGeom>
                    <a:pattFill prst="dkVert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867" name="Rectangle 3341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7941" y="6642"/>
                      <a:ext cx="364" cy="1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868" name="AutoShape 3342"/>
                    <p:cNvCxnSpPr>
                      <a:cxnSpLocks noChangeShapeType="1"/>
                      <a:stCxn id="867" idx="0"/>
                      <a:endCxn id="867" idx="2"/>
                    </p:cNvCxnSpPr>
                    <p:nvPr/>
                  </p:nvCxnSpPr>
                  <p:spPr bwMode="auto">
                    <a:xfrm flipH="1">
                      <a:off x="8042" y="6723"/>
                      <a:ext cx="16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854" name="Group 3343"/>
                  <p:cNvGrpSpPr>
                    <a:grpSpLocks/>
                  </p:cNvGrpSpPr>
                  <p:nvPr/>
                </p:nvGrpSpPr>
                <p:grpSpPr bwMode="auto">
                  <a:xfrm>
                    <a:off x="6253" y="8071"/>
                    <a:ext cx="244" cy="364"/>
                    <a:chOff x="8038" y="6541"/>
                    <a:chExt cx="244" cy="364"/>
                  </a:xfrm>
                </p:grpSpPr>
                <p:sp>
                  <p:nvSpPr>
                    <p:cNvPr id="863" name="Rectangle 3344" descr="Vertical escura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8104" y="6597"/>
                      <a:ext cx="112" cy="244"/>
                    </a:xfrm>
                    <a:prstGeom prst="rect">
                      <a:avLst/>
                    </a:prstGeom>
                    <a:pattFill prst="dkVert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864" name="Rectangle 3345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7941" y="6642"/>
                      <a:ext cx="364" cy="1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865" name="AutoShape 3346"/>
                    <p:cNvCxnSpPr>
                      <a:cxnSpLocks noChangeShapeType="1"/>
                      <a:stCxn id="864" idx="0"/>
                      <a:endCxn id="864" idx="2"/>
                    </p:cNvCxnSpPr>
                    <p:nvPr/>
                  </p:nvCxnSpPr>
                  <p:spPr bwMode="auto">
                    <a:xfrm flipH="1">
                      <a:off x="8042" y="6723"/>
                      <a:ext cx="16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855" name="Group 3347"/>
                  <p:cNvGrpSpPr>
                    <a:grpSpLocks/>
                  </p:cNvGrpSpPr>
                  <p:nvPr/>
                </p:nvGrpSpPr>
                <p:grpSpPr bwMode="auto">
                  <a:xfrm>
                    <a:off x="6257" y="8561"/>
                    <a:ext cx="244" cy="364"/>
                    <a:chOff x="8038" y="6541"/>
                    <a:chExt cx="244" cy="364"/>
                  </a:xfrm>
                </p:grpSpPr>
                <p:sp>
                  <p:nvSpPr>
                    <p:cNvPr id="860" name="Rectangle 3348" descr="Vertical escura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8104" y="6597"/>
                      <a:ext cx="112" cy="244"/>
                    </a:xfrm>
                    <a:prstGeom prst="rect">
                      <a:avLst/>
                    </a:prstGeom>
                    <a:pattFill prst="dkVert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861" name="Rectangle 3349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7941" y="6642"/>
                      <a:ext cx="364" cy="1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862" name="AutoShape 3350"/>
                    <p:cNvCxnSpPr>
                      <a:cxnSpLocks noChangeShapeType="1"/>
                      <a:stCxn id="861" idx="0"/>
                      <a:endCxn id="861" idx="2"/>
                    </p:cNvCxnSpPr>
                    <p:nvPr/>
                  </p:nvCxnSpPr>
                  <p:spPr bwMode="auto">
                    <a:xfrm flipH="1">
                      <a:off x="8042" y="6723"/>
                      <a:ext cx="16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856" name="Group 3351"/>
                  <p:cNvGrpSpPr>
                    <a:grpSpLocks/>
                  </p:cNvGrpSpPr>
                  <p:nvPr/>
                </p:nvGrpSpPr>
                <p:grpSpPr bwMode="auto">
                  <a:xfrm>
                    <a:off x="6252" y="7608"/>
                    <a:ext cx="244" cy="364"/>
                    <a:chOff x="8038" y="6541"/>
                    <a:chExt cx="244" cy="364"/>
                  </a:xfrm>
                </p:grpSpPr>
                <p:sp>
                  <p:nvSpPr>
                    <p:cNvPr id="857" name="Rectangle 3352" descr="Vertical escura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8104" y="6597"/>
                      <a:ext cx="112" cy="244"/>
                    </a:xfrm>
                    <a:prstGeom prst="rect">
                      <a:avLst/>
                    </a:prstGeom>
                    <a:pattFill prst="dkVert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858" name="Rectangle 3353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7941" y="6642"/>
                      <a:ext cx="364" cy="1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859" name="AutoShape 3354"/>
                    <p:cNvCxnSpPr>
                      <a:cxnSpLocks noChangeShapeType="1"/>
                      <a:stCxn id="858" idx="0"/>
                      <a:endCxn id="858" idx="2"/>
                    </p:cNvCxnSpPr>
                    <p:nvPr/>
                  </p:nvCxnSpPr>
                  <p:spPr bwMode="auto">
                    <a:xfrm flipH="1">
                      <a:off x="8042" y="6723"/>
                      <a:ext cx="16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821" name="Group 3355"/>
                <p:cNvGrpSpPr>
                  <a:grpSpLocks/>
                </p:cNvGrpSpPr>
                <p:nvPr/>
              </p:nvGrpSpPr>
              <p:grpSpPr bwMode="auto">
                <a:xfrm flipH="1">
                  <a:off x="5655" y="5681"/>
                  <a:ext cx="258" cy="3244"/>
                  <a:chOff x="6252" y="5681"/>
                  <a:chExt cx="256" cy="3244"/>
                </a:xfrm>
              </p:grpSpPr>
              <p:grpSp>
                <p:nvGrpSpPr>
                  <p:cNvPr id="822" name="Group 3356"/>
                  <p:cNvGrpSpPr>
                    <a:grpSpLocks/>
                  </p:cNvGrpSpPr>
                  <p:nvPr/>
                </p:nvGrpSpPr>
                <p:grpSpPr bwMode="auto">
                  <a:xfrm>
                    <a:off x="6252" y="5681"/>
                    <a:ext cx="244" cy="364"/>
                    <a:chOff x="8038" y="6541"/>
                    <a:chExt cx="244" cy="364"/>
                  </a:xfrm>
                </p:grpSpPr>
                <p:sp>
                  <p:nvSpPr>
                    <p:cNvPr id="847" name="Rectangle 3357" descr="Vertical escura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8104" y="6597"/>
                      <a:ext cx="112" cy="244"/>
                    </a:xfrm>
                    <a:prstGeom prst="rect">
                      <a:avLst/>
                    </a:prstGeom>
                    <a:pattFill prst="dkVert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848" name="Rectangle 3358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7941" y="6642"/>
                      <a:ext cx="364" cy="1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849" name="AutoShape 3359"/>
                    <p:cNvCxnSpPr>
                      <a:cxnSpLocks noChangeShapeType="1"/>
                      <a:stCxn id="848" idx="0"/>
                      <a:endCxn id="848" idx="2"/>
                    </p:cNvCxnSpPr>
                    <p:nvPr/>
                  </p:nvCxnSpPr>
                  <p:spPr bwMode="auto">
                    <a:xfrm flipH="1">
                      <a:off x="8042" y="6723"/>
                      <a:ext cx="16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823" name="Group 3360"/>
                  <p:cNvGrpSpPr>
                    <a:grpSpLocks/>
                  </p:cNvGrpSpPr>
                  <p:nvPr/>
                </p:nvGrpSpPr>
                <p:grpSpPr bwMode="auto">
                  <a:xfrm>
                    <a:off x="6256" y="6178"/>
                    <a:ext cx="244" cy="364"/>
                    <a:chOff x="8038" y="6541"/>
                    <a:chExt cx="244" cy="364"/>
                  </a:xfrm>
                </p:grpSpPr>
                <p:sp>
                  <p:nvSpPr>
                    <p:cNvPr id="844" name="Rectangle 3361" descr="Vertical escura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8104" y="6597"/>
                      <a:ext cx="112" cy="244"/>
                    </a:xfrm>
                    <a:prstGeom prst="rect">
                      <a:avLst/>
                    </a:prstGeom>
                    <a:pattFill prst="dkVert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845" name="Rectangle 3362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7941" y="6642"/>
                      <a:ext cx="364" cy="1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846" name="AutoShape 3363"/>
                    <p:cNvCxnSpPr>
                      <a:cxnSpLocks noChangeShapeType="1"/>
                      <a:stCxn id="845" idx="0"/>
                      <a:endCxn id="845" idx="2"/>
                    </p:cNvCxnSpPr>
                    <p:nvPr/>
                  </p:nvCxnSpPr>
                  <p:spPr bwMode="auto">
                    <a:xfrm flipH="1">
                      <a:off x="8042" y="6723"/>
                      <a:ext cx="16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824" name="Group 3364"/>
                  <p:cNvGrpSpPr>
                    <a:grpSpLocks/>
                  </p:cNvGrpSpPr>
                  <p:nvPr/>
                </p:nvGrpSpPr>
                <p:grpSpPr bwMode="auto">
                  <a:xfrm>
                    <a:off x="6260" y="6672"/>
                    <a:ext cx="244" cy="364"/>
                    <a:chOff x="8038" y="6541"/>
                    <a:chExt cx="244" cy="364"/>
                  </a:xfrm>
                </p:grpSpPr>
                <p:sp>
                  <p:nvSpPr>
                    <p:cNvPr id="841" name="Rectangle 3365" descr="Vertical escura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8104" y="6597"/>
                      <a:ext cx="112" cy="244"/>
                    </a:xfrm>
                    <a:prstGeom prst="rect">
                      <a:avLst/>
                    </a:prstGeom>
                    <a:pattFill prst="dkVert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842" name="Rectangle 3366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7941" y="6642"/>
                      <a:ext cx="364" cy="1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843" name="AutoShape 3367"/>
                    <p:cNvCxnSpPr>
                      <a:cxnSpLocks noChangeShapeType="1"/>
                      <a:stCxn id="842" idx="0"/>
                      <a:endCxn id="842" idx="2"/>
                    </p:cNvCxnSpPr>
                    <p:nvPr/>
                  </p:nvCxnSpPr>
                  <p:spPr bwMode="auto">
                    <a:xfrm flipH="1">
                      <a:off x="8042" y="6723"/>
                      <a:ext cx="16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825" name="Group 3368"/>
                  <p:cNvGrpSpPr>
                    <a:grpSpLocks/>
                  </p:cNvGrpSpPr>
                  <p:nvPr/>
                </p:nvGrpSpPr>
                <p:grpSpPr bwMode="auto">
                  <a:xfrm>
                    <a:off x="6264" y="7154"/>
                    <a:ext cx="244" cy="364"/>
                    <a:chOff x="8038" y="6541"/>
                    <a:chExt cx="244" cy="364"/>
                  </a:xfrm>
                </p:grpSpPr>
                <p:sp>
                  <p:nvSpPr>
                    <p:cNvPr id="838" name="Rectangle 3369" descr="Vertical escura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8104" y="6597"/>
                      <a:ext cx="112" cy="244"/>
                    </a:xfrm>
                    <a:prstGeom prst="rect">
                      <a:avLst/>
                    </a:prstGeom>
                    <a:pattFill prst="dkVert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839" name="Rectangle 3370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7941" y="6642"/>
                      <a:ext cx="364" cy="1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840" name="AutoShape 3371"/>
                    <p:cNvCxnSpPr>
                      <a:cxnSpLocks noChangeShapeType="1"/>
                      <a:stCxn id="839" idx="0"/>
                      <a:endCxn id="839" idx="2"/>
                    </p:cNvCxnSpPr>
                    <p:nvPr/>
                  </p:nvCxnSpPr>
                  <p:spPr bwMode="auto">
                    <a:xfrm flipH="1">
                      <a:off x="8042" y="6723"/>
                      <a:ext cx="16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826" name="Group 3372"/>
                  <p:cNvGrpSpPr>
                    <a:grpSpLocks/>
                  </p:cNvGrpSpPr>
                  <p:nvPr/>
                </p:nvGrpSpPr>
                <p:grpSpPr bwMode="auto">
                  <a:xfrm>
                    <a:off x="6253" y="8071"/>
                    <a:ext cx="244" cy="364"/>
                    <a:chOff x="8038" y="6541"/>
                    <a:chExt cx="244" cy="364"/>
                  </a:xfrm>
                </p:grpSpPr>
                <p:sp>
                  <p:nvSpPr>
                    <p:cNvPr id="835" name="Rectangle 3373" descr="Vertical escura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8104" y="6597"/>
                      <a:ext cx="112" cy="244"/>
                    </a:xfrm>
                    <a:prstGeom prst="rect">
                      <a:avLst/>
                    </a:prstGeom>
                    <a:pattFill prst="dkVert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836" name="Rectangle 3374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7941" y="6642"/>
                      <a:ext cx="364" cy="1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837" name="AutoShape 3375"/>
                    <p:cNvCxnSpPr>
                      <a:cxnSpLocks noChangeShapeType="1"/>
                      <a:stCxn id="836" idx="0"/>
                      <a:endCxn id="836" idx="2"/>
                    </p:cNvCxnSpPr>
                    <p:nvPr/>
                  </p:nvCxnSpPr>
                  <p:spPr bwMode="auto">
                    <a:xfrm flipH="1">
                      <a:off x="8042" y="6723"/>
                      <a:ext cx="16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827" name="Group 3376"/>
                  <p:cNvGrpSpPr>
                    <a:grpSpLocks/>
                  </p:cNvGrpSpPr>
                  <p:nvPr/>
                </p:nvGrpSpPr>
                <p:grpSpPr bwMode="auto">
                  <a:xfrm>
                    <a:off x="6257" y="8561"/>
                    <a:ext cx="244" cy="364"/>
                    <a:chOff x="8038" y="6541"/>
                    <a:chExt cx="244" cy="364"/>
                  </a:xfrm>
                </p:grpSpPr>
                <p:sp>
                  <p:nvSpPr>
                    <p:cNvPr id="832" name="Rectangle 3377" descr="Vertical escura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8104" y="6597"/>
                      <a:ext cx="112" cy="244"/>
                    </a:xfrm>
                    <a:prstGeom prst="rect">
                      <a:avLst/>
                    </a:prstGeom>
                    <a:pattFill prst="dkVert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833" name="Rectangle 3378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7941" y="6642"/>
                      <a:ext cx="364" cy="1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834" name="AutoShape 3379"/>
                    <p:cNvCxnSpPr>
                      <a:cxnSpLocks noChangeShapeType="1"/>
                      <a:stCxn id="833" idx="0"/>
                      <a:endCxn id="833" idx="2"/>
                    </p:cNvCxnSpPr>
                    <p:nvPr/>
                  </p:nvCxnSpPr>
                  <p:spPr bwMode="auto">
                    <a:xfrm flipH="1">
                      <a:off x="8042" y="6723"/>
                      <a:ext cx="16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828" name="Group 3380"/>
                  <p:cNvGrpSpPr>
                    <a:grpSpLocks/>
                  </p:cNvGrpSpPr>
                  <p:nvPr/>
                </p:nvGrpSpPr>
                <p:grpSpPr bwMode="auto">
                  <a:xfrm>
                    <a:off x="6252" y="7608"/>
                    <a:ext cx="244" cy="364"/>
                    <a:chOff x="8038" y="6541"/>
                    <a:chExt cx="244" cy="364"/>
                  </a:xfrm>
                </p:grpSpPr>
                <p:sp>
                  <p:nvSpPr>
                    <p:cNvPr id="829" name="Rectangle 3381" descr="Vertical escura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8104" y="6597"/>
                      <a:ext cx="112" cy="244"/>
                    </a:xfrm>
                    <a:prstGeom prst="rect">
                      <a:avLst/>
                    </a:prstGeom>
                    <a:pattFill prst="dkVert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830" name="Rectangle 3382"/>
                    <p:cNvSpPr>
                      <a:spLocks noChangeArrowheads="1"/>
                    </p:cNvSpPr>
                    <p:nvPr/>
                  </p:nvSpPr>
                  <p:spPr bwMode="auto">
                    <a:xfrm rot="27000000">
                      <a:off x="7941" y="6642"/>
                      <a:ext cx="364" cy="1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831" name="AutoShape 3383"/>
                    <p:cNvCxnSpPr>
                      <a:cxnSpLocks noChangeShapeType="1"/>
                      <a:stCxn id="830" idx="0"/>
                      <a:endCxn id="830" idx="2"/>
                    </p:cNvCxnSpPr>
                    <p:nvPr/>
                  </p:nvCxnSpPr>
                  <p:spPr bwMode="auto">
                    <a:xfrm flipH="1">
                      <a:off x="8042" y="6723"/>
                      <a:ext cx="16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  <p:cxnSp>
            <p:nvCxnSpPr>
              <p:cNvPr id="722" name="AutoShape 3384"/>
              <p:cNvCxnSpPr>
                <a:cxnSpLocks noChangeShapeType="1"/>
                <a:stCxn id="719" idx="2"/>
                <a:endCxn id="719" idx="6"/>
              </p:cNvCxnSpPr>
              <p:nvPr/>
            </p:nvCxnSpPr>
            <p:spPr bwMode="auto">
              <a:xfrm>
                <a:off x="6880" y="8780"/>
                <a:ext cx="330" cy="1"/>
              </a:xfrm>
              <a:prstGeom prst="straightConnector1">
                <a:avLst/>
              </a:prstGeom>
              <a:noFill/>
              <a:ln w="28575">
                <a:solidFill>
                  <a:schemeClr val="bg1">
                    <a:lumMod val="100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23" name="Group 3385"/>
              <p:cNvGrpSpPr>
                <a:grpSpLocks/>
              </p:cNvGrpSpPr>
              <p:nvPr/>
            </p:nvGrpSpPr>
            <p:grpSpPr bwMode="auto">
              <a:xfrm>
                <a:off x="6895" y="7888"/>
                <a:ext cx="302" cy="156"/>
                <a:chOff x="8710" y="7978"/>
                <a:chExt cx="1056" cy="543"/>
              </a:xfrm>
            </p:grpSpPr>
            <p:grpSp>
              <p:nvGrpSpPr>
                <p:cNvPr id="788" name="Group 3386"/>
                <p:cNvGrpSpPr>
                  <a:grpSpLocks/>
                </p:cNvGrpSpPr>
                <p:nvPr/>
              </p:nvGrpSpPr>
              <p:grpSpPr bwMode="auto">
                <a:xfrm rot="5400000">
                  <a:off x="8966" y="7722"/>
                  <a:ext cx="543" cy="1056"/>
                  <a:chOff x="9480" y="7186"/>
                  <a:chExt cx="305" cy="399"/>
                </a:xfrm>
              </p:grpSpPr>
              <p:sp>
                <p:nvSpPr>
                  <p:cNvPr id="815" name="Rectangle 338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511" y="7238"/>
                    <a:ext cx="244" cy="30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816" name="Rectangle 338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413" y="7362"/>
                    <a:ext cx="399" cy="4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817" name="Rectangle 338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460" y="7362"/>
                    <a:ext cx="399" cy="4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789" name="Group 3390"/>
                <p:cNvGrpSpPr>
                  <a:grpSpLocks/>
                </p:cNvGrpSpPr>
                <p:nvPr/>
              </p:nvGrpSpPr>
              <p:grpSpPr bwMode="auto">
                <a:xfrm>
                  <a:off x="8746" y="7988"/>
                  <a:ext cx="986" cy="185"/>
                  <a:chOff x="8746" y="7988"/>
                  <a:chExt cx="986" cy="185"/>
                </a:xfrm>
              </p:grpSpPr>
              <p:grpSp>
                <p:nvGrpSpPr>
                  <p:cNvPr id="803" name="Group 3391"/>
                  <p:cNvGrpSpPr>
                    <a:grpSpLocks/>
                  </p:cNvGrpSpPr>
                  <p:nvPr/>
                </p:nvGrpSpPr>
                <p:grpSpPr bwMode="auto">
                  <a:xfrm flipH="1">
                    <a:off x="9104" y="7997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812" name="Rectangle 3392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813" name="Rectangle 33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814" name="AutoShape 3394"/>
                    <p:cNvCxnSpPr>
                      <a:cxnSpLocks noChangeShapeType="1"/>
                      <a:stCxn id="813" idx="0"/>
                      <a:endCxn id="813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804" name="Group 3395"/>
                  <p:cNvGrpSpPr>
                    <a:grpSpLocks/>
                  </p:cNvGrpSpPr>
                  <p:nvPr/>
                </p:nvGrpSpPr>
                <p:grpSpPr bwMode="auto">
                  <a:xfrm flipH="1">
                    <a:off x="9533" y="7989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809" name="Rectangle 3396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810" name="Rectangle 33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811" name="AutoShape 3398"/>
                    <p:cNvCxnSpPr>
                      <a:cxnSpLocks noChangeShapeType="1"/>
                      <a:stCxn id="810" idx="0"/>
                      <a:endCxn id="810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805" name="Group 3399"/>
                  <p:cNvGrpSpPr>
                    <a:grpSpLocks/>
                  </p:cNvGrpSpPr>
                  <p:nvPr/>
                </p:nvGrpSpPr>
                <p:grpSpPr bwMode="auto">
                  <a:xfrm flipH="1">
                    <a:off x="8746" y="7988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806" name="Rectangle 3400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807" name="Rectangle 3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808" name="AutoShape 3402"/>
                    <p:cNvCxnSpPr>
                      <a:cxnSpLocks noChangeShapeType="1"/>
                      <a:stCxn id="807" idx="0"/>
                      <a:endCxn id="807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790" name="Group 3403"/>
                <p:cNvGrpSpPr>
                  <a:grpSpLocks/>
                </p:cNvGrpSpPr>
                <p:nvPr/>
              </p:nvGrpSpPr>
              <p:grpSpPr bwMode="auto">
                <a:xfrm rot="10800000">
                  <a:off x="8746" y="8330"/>
                  <a:ext cx="986" cy="185"/>
                  <a:chOff x="8746" y="7988"/>
                  <a:chExt cx="986" cy="185"/>
                </a:xfrm>
              </p:grpSpPr>
              <p:grpSp>
                <p:nvGrpSpPr>
                  <p:cNvPr id="791" name="Group 3404"/>
                  <p:cNvGrpSpPr>
                    <a:grpSpLocks/>
                  </p:cNvGrpSpPr>
                  <p:nvPr/>
                </p:nvGrpSpPr>
                <p:grpSpPr bwMode="auto">
                  <a:xfrm flipH="1">
                    <a:off x="9104" y="7997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800" name="Rectangle 3405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801" name="Rectangle 34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802" name="AutoShape 3407"/>
                    <p:cNvCxnSpPr>
                      <a:cxnSpLocks noChangeShapeType="1"/>
                      <a:stCxn id="801" idx="0"/>
                      <a:endCxn id="801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792" name="Group 3408"/>
                  <p:cNvGrpSpPr>
                    <a:grpSpLocks/>
                  </p:cNvGrpSpPr>
                  <p:nvPr/>
                </p:nvGrpSpPr>
                <p:grpSpPr bwMode="auto">
                  <a:xfrm flipH="1">
                    <a:off x="9533" y="7989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797" name="Rectangle 3409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98" name="Rectangle 34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799" name="AutoShape 3411"/>
                    <p:cNvCxnSpPr>
                      <a:cxnSpLocks noChangeShapeType="1"/>
                      <a:stCxn id="798" idx="0"/>
                      <a:endCxn id="798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793" name="Group 3412"/>
                  <p:cNvGrpSpPr>
                    <a:grpSpLocks/>
                  </p:cNvGrpSpPr>
                  <p:nvPr/>
                </p:nvGrpSpPr>
                <p:grpSpPr bwMode="auto">
                  <a:xfrm flipH="1">
                    <a:off x="8746" y="7988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794" name="Rectangle 3413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95" name="Rectangle 34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796" name="AutoShape 3415"/>
                    <p:cNvCxnSpPr>
                      <a:cxnSpLocks noChangeShapeType="1"/>
                      <a:stCxn id="795" idx="0"/>
                      <a:endCxn id="795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  <p:grpSp>
            <p:nvGrpSpPr>
              <p:cNvPr id="724" name="Group 3416"/>
              <p:cNvGrpSpPr>
                <a:grpSpLocks/>
              </p:cNvGrpSpPr>
              <p:nvPr/>
            </p:nvGrpSpPr>
            <p:grpSpPr bwMode="auto">
              <a:xfrm rot="5400000">
                <a:off x="7033" y="7478"/>
                <a:ext cx="370" cy="641"/>
                <a:chOff x="8701" y="4862"/>
                <a:chExt cx="454" cy="646"/>
              </a:xfrm>
            </p:grpSpPr>
            <p:sp>
              <p:nvSpPr>
                <p:cNvPr id="756" name="Rectangle 3417"/>
                <p:cNvSpPr>
                  <a:spLocks noChangeArrowheads="1"/>
                </p:cNvSpPr>
                <p:nvPr/>
              </p:nvSpPr>
              <p:spPr bwMode="auto">
                <a:xfrm rot="-5496163">
                  <a:off x="8825" y="5236"/>
                  <a:ext cx="229" cy="24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757" name="Rectangle 3418"/>
                <p:cNvSpPr>
                  <a:spLocks noChangeArrowheads="1"/>
                </p:cNvSpPr>
                <p:nvPr/>
              </p:nvSpPr>
              <p:spPr bwMode="auto">
                <a:xfrm rot="-5465314">
                  <a:off x="8784" y="4991"/>
                  <a:ext cx="225" cy="2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758" name="AutoShape 3419"/>
                <p:cNvSpPr>
                  <a:spLocks noChangeArrowheads="1"/>
                </p:cNvSpPr>
                <p:nvPr/>
              </p:nvSpPr>
              <p:spPr bwMode="auto">
                <a:xfrm rot="-17524">
                  <a:off x="8856" y="5142"/>
                  <a:ext cx="162" cy="36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759" name="AutoShape 3420"/>
                <p:cNvSpPr>
                  <a:spLocks noChangeArrowheads="1"/>
                </p:cNvSpPr>
                <p:nvPr/>
              </p:nvSpPr>
              <p:spPr bwMode="auto">
                <a:xfrm rot="32286237">
                  <a:off x="8856" y="4987"/>
                  <a:ext cx="142" cy="8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grpSp>
              <p:nvGrpSpPr>
                <p:cNvPr id="760" name="Group 3421"/>
                <p:cNvGrpSpPr>
                  <a:grpSpLocks/>
                </p:cNvGrpSpPr>
                <p:nvPr/>
              </p:nvGrpSpPr>
              <p:grpSpPr bwMode="auto">
                <a:xfrm rot="-3294143">
                  <a:off x="8911" y="4923"/>
                  <a:ext cx="38" cy="80"/>
                  <a:chOff x="3122" y="3548"/>
                  <a:chExt cx="135" cy="213"/>
                </a:xfrm>
              </p:grpSpPr>
              <p:sp>
                <p:nvSpPr>
                  <p:cNvPr id="786" name="Rectangle 3422"/>
                  <p:cNvSpPr>
                    <a:spLocks noChangeArrowheads="1"/>
                  </p:cNvSpPr>
                  <p:nvPr/>
                </p:nvSpPr>
                <p:spPr bwMode="auto">
                  <a:xfrm rot="3076596">
                    <a:off x="3083" y="3587"/>
                    <a:ext cx="213" cy="13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787" name="AutoShape 3423"/>
                  <p:cNvCxnSpPr>
                    <a:cxnSpLocks noChangeShapeType="1"/>
                    <a:stCxn id="786" idx="0"/>
                    <a:endCxn id="786" idx="2"/>
                  </p:cNvCxnSpPr>
                  <p:nvPr/>
                </p:nvCxnSpPr>
                <p:spPr bwMode="auto">
                  <a:xfrm flipH="1">
                    <a:off x="3138" y="3613"/>
                    <a:ext cx="105" cy="8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761" name="AutoShape 3424"/>
                <p:cNvSpPr>
                  <a:spLocks noChangeArrowheads="1"/>
                </p:cNvSpPr>
                <p:nvPr/>
              </p:nvSpPr>
              <p:spPr bwMode="auto">
                <a:xfrm rot="76090">
                  <a:off x="8868" y="5169"/>
                  <a:ext cx="131" cy="115"/>
                </a:xfrm>
                <a:custGeom>
                  <a:avLst/>
                  <a:gdLst>
                    <a:gd name="G0" fmla="+- 6893 0 0"/>
                    <a:gd name="G1" fmla="+- 21600 0 6893"/>
                    <a:gd name="G2" fmla="*/ 6893 1 2"/>
                    <a:gd name="G3" fmla="+- 21600 0 G2"/>
                    <a:gd name="G4" fmla="+/ 6893 21600 2"/>
                    <a:gd name="G5" fmla="+/ G1 0 2"/>
                    <a:gd name="G6" fmla="*/ 21600 21600 6893"/>
                    <a:gd name="G7" fmla="*/ G6 1 2"/>
                    <a:gd name="G8" fmla="+- 21600 0 G7"/>
                    <a:gd name="G9" fmla="*/ 21600 1 2"/>
                    <a:gd name="G10" fmla="+- 6893 0 G9"/>
                    <a:gd name="G11" fmla="?: G10 G8 0"/>
                    <a:gd name="G12" fmla="?: G10 G7 21600"/>
                    <a:gd name="T0" fmla="*/ 18153 w 21600"/>
                    <a:gd name="T1" fmla="*/ 10800 h 21600"/>
                    <a:gd name="T2" fmla="*/ 10800 w 21600"/>
                    <a:gd name="T3" fmla="*/ 21600 h 21600"/>
                    <a:gd name="T4" fmla="*/ 3447 w 21600"/>
                    <a:gd name="T5" fmla="*/ 10800 h 21600"/>
                    <a:gd name="T6" fmla="*/ 10800 w 21600"/>
                    <a:gd name="T7" fmla="*/ 0 h 21600"/>
                    <a:gd name="T8" fmla="*/ 5247 w 21600"/>
                    <a:gd name="T9" fmla="*/ 5247 h 21600"/>
                    <a:gd name="T10" fmla="*/ 16353 w 21600"/>
                    <a:gd name="T11" fmla="*/ 1635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6893" y="21600"/>
                      </a:lnTo>
                      <a:lnTo>
                        <a:pt x="1470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grpSp>
              <p:nvGrpSpPr>
                <p:cNvPr id="762" name="Group 3425"/>
                <p:cNvGrpSpPr>
                  <a:grpSpLocks/>
                </p:cNvGrpSpPr>
                <p:nvPr/>
              </p:nvGrpSpPr>
              <p:grpSpPr bwMode="auto">
                <a:xfrm rot="-3422032">
                  <a:off x="8858" y="4983"/>
                  <a:ext cx="153" cy="283"/>
                  <a:chOff x="2759" y="3841"/>
                  <a:chExt cx="647" cy="1002"/>
                </a:xfrm>
              </p:grpSpPr>
              <p:sp>
                <p:nvSpPr>
                  <p:cNvPr id="777" name="Rectangle 3426"/>
                  <p:cNvSpPr>
                    <a:spLocks noChangeArrowheads="1"/>
                  </p:cNvSpPr>
                  <p:nvPr/>
                </p:nvSpPr>
                <p:spPr bwMode="auto">
                  <a:xfrm rot="-2059293">
                    <a:off x="2955" y="3935"/>
                    <a:ext cx="165" cy="90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78" name="Rectangle 3427"/>
                  <p:cNvSpPr>
                    <a:spLocks noChangeArrowheads="1"/>
                  </p:cNvSpPr>
                  <p:nvPr/>
                </p:nvSpPr>
                <p:spPr bwMode="auto">
                  <a:xfrm rot="-2059293">
                    <a:off x="3090" y="3841"/>
                    <a:ext cx="165" cy="90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779" name="AutoShape 3428"/>
                  <p:cNvCxnSpPr>
                    <a:cxnSpLocks noChangeShapeType="1"/>
                    <a:stCxn id="759" idx="3"/>
                    <a:endCxn id="759" idx="3"/>
                  </p:cNvCxnSpPr>
                  <p:nvPr/>
                </p:nvCxnSpPr>
                <p:spPr bwMode="auto">
                  <a:xfrm>
                    <a:off x="3228" y="4256"/>
                    <a:ext cx="1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80" name="AutoShape 3429"/>
                  <p:cNvCxnSpPr>
                    <a:cxnSpLocks noChangeShapeType="1"/>
                    <a:stCxn id="778" idx="3"/>
                    <a:endCxn id="778" idx="1"/>
                  </p:cNvCxnSpPr>
                  <p:nvPr/>
                </p:nvCxnSpPr>
                <p:spPr bwMode="auto">
                  <a:xfrm flipH="1">
                    <a:off x="3104" y="4248"/>
                    <a:ext cx="136" cy="9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81" name="AutoShape 3430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270" y="4500"/>
                    <a:ext cx="136" cy="9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82" name="AutoShape 343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939" y="4023"/>
                    <a:ext cx="136" cy="9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83" name="AutoShape 343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891" y="4248"/>
                    <a:ext cx="136" cy="9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84" name="AutoShape 343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759" y="4023"/>
                    <a:ext cx="136" cy="9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85" name="AutoShape 343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120" y="4533"/>
                    <a:ext cx="136" cy="9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763" name="Group 3435"/>
                <p:cNvGrpSpPr>
                  <a:grpSpLocks/>
                </p:cNvGrpSpPr>
                <p:nvPr/>
              </p:nvGrpSpPr>
              <p:grpSpPr bwMode="auto">
                <a:xfrm rot="-3294143">
                  <a:off x="8650" y="5293"/>
                  <a:ext cx="260" cy="157"/>
                  <a:chOff x="1652" y="4255"/>
                  <a:chExt cx="916" cy="424"/>
                </a:xfrm>
              </p:grpSpPr>
              <p:sp>
                <p:nvSpPr>
                  <p:cNvPr id="773" name="Rectangle 3436"/>
                  <p:cNvSpPr>
                    <a:spLocks noChangeArrowheads="1"/>
                  </p:cNvSpPr>
                  <p:nvPr/>
                </p:nvSpPr>
                <p:spPr bwMode="auto">
                  <a:xfrm rot="-2164078">
                    <a:off x="1652" y="4411"/>
                    <a:ext cx="916" cy="1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774" name="AutoShape 3437"/>
                  <p:cNvCxnSpPr>
                    <a:cxnSpLocks noChangeShapeType="1"/>
                    <a:stCxn id="773" idx="2"/>
                    <a:endCxn id="773" idx="0"/>
                  </p:cNvCxnSpPr>
                  <p:nvPr/>
                </p:nvCxnSpPr>
                <p:spPr bwMode="auto">
                  <a:xfrm flipH="1" flipV="1">
                    <a:off x="2074" y="4422"/>
                    <a:ext cx="70" cy="9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75" name="AutoShape 3438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334" y="4255"/>
                    <a:ext cx="70" cy="9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76" name="AutoShape 3439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1830" y="4583"/>
                    <a:ext cx="70" cy="9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764" name="Group 3440"/>
                <p:cNvGrpSpPr>
                  <a:grpSpLocks/>
                </p:cNvGrpSpPr>
                <p:nvPr/>
              </p:nvGrpSpPr>
              <p:grpSpPr bwMode="auto">
                <a:xfrm rot="-3294143">
                  <a:off x="8947" y="5275"/>
                  <a:ext cx="260" cy="157"/>
                  <a:chOff x="1652" y="4255"/>
                  <a:chExt cx="916" cy="424"/>
                </a:xfrm>
              </p:grpSpPr>
              <p:sp>
                <p:nvSpPr>
                  <p:cNvPr id="769" name="Rectangle 3441"/>
                  <p:cNvSpPr>
                    <a:spLocks noChangeArrowheads="1"/>
                  </p:cNvSpPr>
                  <p:nvPr/>
                </p:nvSpPr>
                <p:spPr bwMode="auto">
                  <a:xfrm rot="-2164078">
                    <a:off x="1652" y="4411"/>
                    <a:ext cx="916" cy="1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770" name="AutoShape 3442"/>
                  <p:cNvCxnSpPr>
                    <a:cxnSpLocks noChangeShapeType="1"/>
                    <a:stCxn id="769" idx="2"/>
                    <a:endCxn id="769" idx="0"/>
                  </p:cNvCxnSpPr>
                  <p:nvPr/>
                </p:nvCxnSpPr>
                <p:spPr bwMode="auto">
                  <a:xfrm flipH="1" flipV="1">
                    <a:off x="2074" y="4422"/>
                    <a:ext cx="70" cy="9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71" name="AutoShape 3443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334" y="4255"/>
                    <a:ext cx="70" cy="9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72" name="AutoShape 344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1830" y="4583"/>
                    <a:ext cx="70" cy="9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765" name="Rectangle 3445"/>
                <p:cNvSpPr>
                  <a:spLocks noChangeArrowheads="1"/>
                </p:cNvSpPr>
                <p:nvPr/>
              </p:nvSpPr>
              <p:spPr bwMode="auto">
                <a:xfrm rot="-254498">
                  <a:off x="8774" y="4888"/>
                  <a:ext cx="298" cy="2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grpSp>
              <p:nvGrpSpPr>
                <p:cNvPr id="766" name="Group 3446"/>
                <p:cNvGrpSpPr>
                  <a:grpSpLocks/>
                </p:cNvGrpSpPr>
                <p:nvPr/>
              </p:nvGrpSpPr>
              <p:grpSpPr bwMode="auto">
                <a:xfrm rot="-3294143">
                  <a:off x="8914" y="4845"/>
                  <a:ext cx="21" cy="55"/>
                  <a:chOff x="3962" y="3978"/>
                  <a:chExt cx="292" cy="428"/>
                </a:xfrm>
              </p:grpSpPr>
              <p:sp>
                <p:nvSpPr>
                  <p:cNvPr id="767" name="Rectangle 3447"/>
                  <p:cNvSpPr>
                    <a:spLocks noChangeArrowheads="1"/>
                  </p:cNvSpPr>
                  <p:nvPr/>
                </p:nvSpPr>
                <p:spPr bwMode="auto">
                  <a:xfrm rot="3069488">
                    <a:off x="3894" y="4046"/>
                    <a:ext cx="428" cy="29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768" name="AutoShape 3448"/>
                  <p:cNvCxnSpPr>
                    <a:cxnSpLocks noChangeShapeType="1"/>
                    <a:stCxn id="767" idx="2"/>
                    <a:endCxn id="767" idx="0"/>
                  </p:cNvCxnSpPr>
                  <p:nvPr/>
                </p:nvCxnSpPr>
                <p:spPr bwMode="auto">
                  <a:xfrm flipV="1">
                    <a:off x="3994" y="4100"/>
                    <a:ext cx="227" cy="18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725" name="Group 3449"/>
              <p:cNvGrpSpPr>
                <a:grpSpLocks/>
              </p:cNvGrpSpPr>
              <p:nvPr/>
            </p:nvGrpSpPr>
            <p:grpSpPr bwMode="auto">
              <a:xfrm>
                <a:off x="6880" y="7518"/>
                <a:ext cx="335" cy="152"/>
                <a:chOff x="8710" y="7978"/>
                <a:chExt cx="1056" cy="543"/>
              </a:xfrm>
            </p:grpSpPr>
            <p:grpSp>
              <p:nvGrpSpPr>
                <p:cNvPr id="726" name="Group 3450"/>
                <p:cNvGrpSpPr>
                  <a:grpSpLocks/>
                </p:cNvGrpSpPr>
                <p:nvPr/>
              </p:nvGrpSpPr>
              <p:grpSpPr bwMode="auto">
                <a:xfrm rot="5400000">
                  <a:off x="8966" y="7722"/>
                  <a:ext cx="543" cy="1056"/>
                  <a:chOff x="9480" y="7186"/>
                  <a:chExt cx="305" cy="399"/>
                </a:xfrm>
              </p:grpSpPr>
              <p:sp>
                <p:nvSpPr>
                  <p:cNvPr id="753" name="Rectangle 345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511" y="7238"/>
                    <a:ext cx="244" cy="30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54" name="Rectangle 345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413" y="7362"/>
                    <a:ext cx="399" cy="4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55" name="Rectangle 345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460" y="7362"/>
                    <a:ext cx="399" cy="4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727" name="Group 3454"/>
                <p:cNvGrpSpPr>
                  <a:grpSpLocks/>
                </p:cNvGrpSpPr>
                <p:nvPr/>
              </p:nvGrpSpPr>
              <p:grpSpPr bwMode="auto">
                <a:xfrm>
                  <a:off x="8746" y="7988"/>
                  <a:ext cx="986" cy="185"/>
                  <a:chOff x="8746" y="7988"/>
                  <a:chExt cx="986" cy="185"/>
                </a:xfrm>
              </p:grpSpPr>
              <p:grpSp>
                <p:nvGrpSpPr>
                  <p:cNvPr id="741" name="Group 3455"/>
                  <p:cNvGrpSpPr>
                    <a:grpSpLocks/>
                  </p:cNvGrpSpPr>
                  <p:nvPr/>
                </p:nvGrpSpPr>
                <p:grpSpPr bwMode="auto">
                  <a:xfrm flipH="1">
                    <a:off x="9104" y="7997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750" name="Rectangle 3456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51" name="Rectangle 34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752" name="AutoShape 3458"/>
                    <p:cNvCxnSpPr>
                      <a:cxnSpLocks noChangeShapeType="1"/>
                      <a:stCxn id="751" idx="0"/>
                      <a:endCxn id="751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742" name="Group 3459"/>
                  <p:cNvGrpSpPr>
                    <a:grpSpLocks/>
                  </p:cNvGrpSpPr>
                  <p:nvPr/>
                </p:nvGrpSpPr>
                <p:grpSpPr bwMode="auto">
                  <a:xfrm flipH="1">
                    <a:off x="9533" y="7989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747" name="Rectangle 3460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48" name="Rectangle 34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749" name="AutoShape 3462"/>
                    <p:cNvCxnSpPr>
                      <a:cxnSpLocks noChangeShapeType="1"/>
                      <a:stCxn id="748" idx="0"/>
                      <a:endCxn id="748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743" name="Group 3463"/>
                  <p:cNvGrpSpPr>
                    <a:grpSpLocks/>
                  </p:cNvGrpSpPr>
                  <p:nvPr/>
                </p:nvGrpSpPr>
                <p:grpSpPr bwMode="auto">
                  <a:xfrm flipH="1">
                    <a:off x="8746" y="7988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744" name="Rectangle 3464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45" name="Rectangle 34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746" name="AutoShape 3466"/>
                    <p:cNvCxnSpPr>
                      <a:cxnSpLocks noChangeShapeType="1"/>
                      <a:stCxn id="745" idx="0"/>
                      <a:endCxn id="745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728" name="Group 3467"/>
                <p:cNvGrpSpPr>
                  <a:grpSpLocks/>
                </p:cNvGrpSpPr>
                <p:nvPr/>
              </p:nvGrpSpPr>
              <p:grpSpPr bwMode="auto">
                <a:xfrm rot="10800000">
                  <a:off x="8746" y="8330"/>
                  <a:ext cx="986" cy="185"/>
                  <a:chOff x="8746" y="7988"/>
                  <a:chExt cx="986" cy="185"/>
                </a:xfrm>
              </p:grpSpPr>
              <p:grpSp>
                <p:nvGrpSpPr>
                  <p:cNvPr id="729" name="Group 3468"/>
                  <p:cNvGrpSpPr>
                    <a:grpSpLocks/>
                  </p:cNvGrpSpPr>
                  <p:nvPr/>
                </p:nvGrpSpPr>
                <p:grpSpPr bwMode="auto">
                  <a:xfrm flipH="1">
                    <a:off x="9104" y="7997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738" name="Rectangle 3469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39" name="Rectangle 34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740" name="AutoShape 3471"/>
                    <p:cNvCxnSpPr>
                      <a:cxnSpLocks noChangeShapeType="1"/>
                      <a:stCxn id="739" idx="0"/>
                      <a:endCxn id="739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730" name="Group 3472"/>
                  <p:cNvGrpSpPr>
                    <a:grpSpLocks/>
                  </p:cNvGrpSpPr>
                  <p:nvPr/>
                </p:nvGrpSpPr>
                <p:grpSpPr bwMode="auto">
                  <a:xfrm flipH="1">
                    <a:off x="9533" y="7989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735" name="Rectangle 3473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36" name="Rectangle 34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737" name="AutoShape 3475"/>
                    <p:cNvCxnSpPr>
                      <a:cxnSpLocks noChangeShapeType="1"/>
                      <a:stCxn id="736" idx="0"/>
                      <a:endCxn id="736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731" name="Group 3476"/>
                  <p:cNvGrpSpPr>
                    <a:grpSpLocks/>
                  </p:cNvGrpSpPr>
                  <p:nvPr/>
                </p:nvGrpSpPr>
                <p:grpSpPr bwMode="auto">
                  <a:xfrm flipH="1">
                    <a:off x="8746" y="7988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732" name="Rectangle 3477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33" name="Rectangle 34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734" name="AutoShape 3479"/>
                    <p:cNvCxnSpPr>
                      <a:cxnSpLocks noChangeShapeType="1"/>
                      <a:stCxn id="733" idx="0"/>
                      <a:endCxn id="733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</p:grpSp>
        <p:sp>
          <p:nvSpPr>
            <p:cNvPr id="65" name="Rectangle 3480"/>
            <p:cNvSpPr>
              <a:spLocks noChangeArrowheads="1"/>
            </p:cNvSpPr>
            <p:nvPr/>
          </p:nvSpPr>
          <p:spPr bwMode="auto">
            <a:xfrm>
              <a:off x="2735580" y="2776855"/>
              <a:ext cx="54610" cy="43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grpSp>
          <p:nvGrpSpPr>
            <p:cNvPr id="66" name="Group 3481"/>
            <p:cNvGrpSpPr>
              <a:grpSpLocks/>
            </p:cNvGrpSpPr>
            <p:nvPr/>
          </p:nvGrpSpPr>
          <p:grpSpPr bwMode="auto">
            <a:xfrm>
              <a:off x="1666416" y="2734302"/>
              <a:ext cx="53855" cy="83184"/>
              <a:chOff x="8701" y="4862"/>
              <a:chExt cx="454" cy="646"/>
            </a:xfrm>
          </p:grpSpPr>
          <p:sp>
            <p:nvSpPr>
              <p:cNvPr id="686" name="Rectangle 3482"/>
              <p:cNvSpPr>
                <a:spLocks noChangeArrowheads="1"/>
              </p:cNvSpPr>
              <p:nvPr/>
            </p:nvSpPr>
            <p:spPr bwMode="auto">
              <a:xfrm rot="-5496163">
                <a:off x="8825" y="5236"/>
                <a:ext cx="229" cy="2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687" name="Rectangle 3483"/>
              <p:cNvSpPr>
                <a:spLocks noChangeArrowheads="1"/>
              </p:cNvSpPr>
              <p:nvPr/>
            </p:nvSpPr>
            <p:spPr bwMode="auto">
              <a:xfrm rot="-5465314">
                <a:off x="8784" y="4991"/>
                <a:ext cx="225" cy="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688" name="AutoShape 3484"/>
              <p:cNvSpPr>
                <a:spLocks noChangeArrowheads="1"/>
              </p:cNvSpPr>
              <p:nvPr/>
            </p:nvSpPr>
            <p:spPr bwMode="auto">
              <a:xfrm rot="-17524">
                <a:off x="8856" y="5142"/>
                <a:ext cx="162" cy="36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689" name="AutoShape 3485"/>
              <p:cNvSpPr>
                <a:spLocks noChangeArrowheads="1"/>
              </p:cNvSpPr>
              <p:nvPr/>
            </p:nvSpPr>
            <p:spPr bwMode="auto">
              <a:xfrm rot="32286237">
                <a:off x="8856" y="4987"/>
                <a:ext cx="142" cy="8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690" name="Group 3486"/>
              <p:cNvGrpSpPr>
                <a:grpSpLocks/>
              </p:cNvGrpSpPr>
              <p:nvPr/>
            </p:nvGrpSpPr>
            <p:grpSpPr bwMode="auto">
              <a:xfrm rot="-3294143">
                <a:off x="8911" y="4923"/>
                <a:ext cx="38" cy="80"/>
                <a:chOff x="3122" y="3548"/>
                <a:chExt cx="135" cy="213"/>
              </a:xfrm>
            </p:grpSpPr>
            <p:sp>
              <p:nvSpPr>
                <p:cNvPr id="716" name="Rectangle 3487"/>
                <p:cNvSpPr>
                  <a:spLocks noChangeArrowheads="1"/>
                </p:cNvSpPr>
                <p:nvPr/>
              </p:nvSpPr>
              <p:spPr bwMode="auto">
                <a:xfrm rot="3076596">
                  <a:off x="3083" y="3587"/>
                  <a:ext cx="213" cy="13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717" name="AutoShape 3488"/>
                <p:cNvCxnSpPr>
                  <a:cxnSpLocks noChangeShapeType="1"/>
                  <a:stCxn id="716" idx="0"/>
                  <a:endCxn id="716" idx="2"/>
                </p:cNvCxnSpPr>
                <p:nvPr/>
              </p:nvCxnSpPr>
              <p:spPr bwMode="auto">
                <a:xfrm flipH="1">
                  <a:off x="3138" y="3613"/>
                  <a:ext cx="105" cy="8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91" name="AutoShape 3489"/>
              <p:cNvSpPr>
                <a:spLocks noChangeArrowheads="1"/>
              </p:cNvSpPr>
              <p:nvPr/>
            </p:nvSpPr>
            <p:spPr bwMode="auto">
              <a:xfrm rot="76090">
                <a:off x="8868" y="5169"/>
                <a:ext cx="131" cy="115"/>
              </a:xfrm>
              <a:custGeom>
                <a:avLst/>
                <a:gdLst>
                  <a:gd name="G0" fmla="+- 6893 0 0"/>
                  <a:gd name="G1" fmla="+- 21600 0 6893"/>
                  <a:gd name="G2" fmla="*/ 6893 1 2"/>
                  <a:gd name="G3" fmla="+- 21600 0 G2"/>
                  <a:gd name="G4" fmla="+/ 6893 21600 2"/>
                  <a:gd name="G5" fmla="+/ G1 0 2"/>
                  <a:gd name="G6" fmla="*/ 21600 21600 6893"/>
                  <a:gd name="G7" fmla="*/ G6 1 2"/>
                  <a:gd name="G8" fmla="+- 21600 0 G7"/>
                  <a:gd name="G9" fmla="*/ 21600 1 2"/>
                  <a:gd name="G10" fmla="+- 6893 0 G9"/>
                  <a:gd name="G11" fmla="?: G10 G8 0"/>
                  <a:gd name="G12" fmla="?: G10 G7 21600"/>
                  <a:gd name="T0" fmla="*/ 18153 w 21600"/>
                  <a:gd name="T1" fmla="*/ 10800 h 21600"/>
                  <a:gd name="T2" fmla="*/ 10800 w 21600"/>
                  <a:gd name="T3" fmla="*/ 21600 h 21600"/>
                  <a:gd name="T4" fmla="*/ 3447 w 21600"/>
                  <a:gd name="T5" fmla="*/ 10800 h 21600"/>
                  <a:gd name="T6" fmla="*/ 10800 w 21600"/>
                  <a:gd name="T7" fmla="*/ 0 h 21600"/>
                  <a:gd name="T8" fmla="*/ 5247 w 21600"/>
                  <a:gd name="T9" fmla="*/ 5247 h 21600"/>
                  <a:gd name="T10" fmla="*/ 16353 w 21600"/>
                  <a:gd name="T11" fmla="*/ 1635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893" y="21600"/>
                    </a:lnTo>
                    <a:lnTo>
                      <a:pt x="147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692" name="Group 3490"/>
              <p:cNvGrpSpPr>
                <a:grpSpLocks/>
              </p:cNvGrpSpPr>
              <p:nvPr/>
            </p:nvGrpSpPr>
            <p:grpSpPr bwMode="auto">
              <a:xfrm rot="-3422032">
                <a:off x="8858" y="4983"/>
                <a:ext cx="153" cy="283"/>
                <a:chOff x="2759" y="3841"/>
                <a:chExt cx="647" cy="1002"/>
              </a:xfrm>
            </p:grpSpPr>
            <p:sp>
              <p:nvSpPr>
                <p:cNvPr id="707" name="Rectangle 3491"/>
                <p:cNvSpPr>
                  <a:spLocks noChangeArrowheads="1"/>
                </p:cNvSpPr>
                <p:nvPr/>
              </p:nvSpPr>
              <p:spPr bwMode="auto">
                <a:xfrm rot="-2059293">
                  <a:off x="2955" y="3935"/>
                  <a:ext cx="165" cy="9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708" name="Rectangle 3492"/>
                <p:cNvSpPr>
                  <a:spLocks noChangeArrowheads="1"/>
                </p:cNvSpPr>
                <p:nvPr/>
              </p:nvSpPr>
              <p:spPr bwMode="auto">
                <a:xfrm rot="-2059293">
                  <a:off x="3090" y="3841"/>
                  <a:ext cx="165" cy="9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709" name="AutoShape 3493"/>
                <p:cNvCxnSpPr>
                  <a:cxnSpLocks noChangeShapeType="1"/>
                  <a:stCxn id="689" idx="3"/>
                  <a:endCxn id="689" idx="3"/>
                </p:cNvCxnSpPr>
                <p:nvPr/>
              </p:nvCxnSpPr>
              <p:spPr bwMode="auto">
                <a:xfrm>
                  <a:off x="3228" y="4256"/>
                  <a:ext cx="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0" name="AutoShape 3494"/>
                <p:cNvCxnSpPr>
                  <a:cxnSpLocks noChangeShapeType="1"/>
                  <a:stCxn id="708" idx="3"/>
                  <a:endCxn id="708" idx="1"/>
                </p:cNvCxnSpPr>
                <p:nvPr/>
              </p:nvCxnSpPr>
              <p:spPr bwMode="auto">
                <a:xfrm flipH="1">
                  <a:off x="3104" y="4248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1" name="AutoShape 3495"/>
                <p:cNvCxnSpPr>
                  <a:cxnSpLocks noChangeShapeType="1"/>
                </p:cNvCxnSpPr>
                <p:nvPr/>
              </p:nvCxnSpPr>
              <p:spPr bwMode="auto">
                <a:xfrm flipH="1">
                  <a:off x="3270" y="4500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2" name="AutoShape 349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39" y="4023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3" name="AutoShape 3497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91" y="4248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4" name="AutoShape 349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59" y="4023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5" name="AutoShape 3499"/>
                <p:cNvCxnSpPr>
                  <a:cxnSpLocks noChangeShapeType="1"/>
                </p:cNvCxnSpPr>
                <p:nvPr/>
              </p:nvCxnSpPr>
              <p:spPr bwMode="auto">
                <a:xfrm flipH="1">
                  <a:off x="3120" y="4533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93" name="Group 3500"/>
              <p:cNvGrpSpPr>
                <a:grpSpLocks/>
              </p:cNvGrpSpPr>
              <p:nvPr/>
            </p:nvGrpSpPr>
            <p:grpSpPr bwMode="auto">
              <a:xfrm rot="-3294143">
                <a:off x="8650" y="5293"/>
                <a:ext cx="260" cy="157"/>
                <a:chOff x="1652" y="4255"/>
                <a:chExt cx="916" cy="424"/>
              </a:xfrm>
            </p:grpSpPr>
            <p:sp>
              <p:nvSpPr>
                <p:cNvPr id="703" name="Rectangle 3501"/>
                <p:cNvSpPr>
                  <a:spLocks noChangeArrowheads="1"/>
                </p:cNvSpPr>
                <p:nvPr/>
              </p:nvSpPr>
              <p:spPr bwMode="auto">
                <a:xfrm rot="-2164078">
                  <a:off x="1652" y="4411"/>
                  <a:ext cx="916" cy="1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704" name="AutoShape 3502"/>
                <p:cNvCxnSpPr>
                  <a:cxnSpLocks noChangeShapeType="1"/>
                  <a:stCxn id="703" idx="2"/>
                  <a:endCxn id="703" idx="0"/>
                </p:cNvCxnSpPr>
                <p:nvPr/>
              </p:nvCxnSpPr>
              <p:spPr bwMode="auto">
                <a:xfrm flipH="1" flipV="1">
                  <a:off x="2074" y="4422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5" name="AutoShape 350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334" y="4255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6" name="AutoShape 350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830" y="4583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94" name="Group 3505"/>
              <p:cNvGrpSpPr>
                <a:grpSpLocks/>
              </p:cNvGrpSpPr>
              <p:nvPr/>
            </p:nvGrpSpPr>
            <p:grpSpPr bwMode="auto">
              <a:xfrm rot="-3294143">
                <a:off x="8947" y="5275"/>
                <a:ext cx="260" cy="157"/>
                <a:chOff x="1652" y="4255"/>
                <a:chExt cx="916" cy="424"/>
              </a:xfrm>
            </p:grpSpPr>
            <p:sp>
              <p:nvSpPr>
                <p:cNvPr id="699" name="Rectangle 3506"/>
                <p:cNvSpPr>
                  <a:spLocks noChangeArrowheads="1"/>
                </p:cNvSpPr>
                <p:nvPr/>
              </p:nvSpPr>
              <p:spPr bwMode="auto">
                <a:xfrm rot="-2164078">
                  <a:off x="1652" y="4411"/>
                  <a:ext cx="916" cy="1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700" name="AutoShape 3507"/>
                <p:cNvCxnSpPr>
                  <a:cxnSpLocks noChangeShapeType="1"/>
                  <a:stCxn id="699" idx="2"/>
                  <a:endCxn id="699" idx="0"/>
                </p:cNvCxnSpPr>
                <p:nvPr/>
              </p:nvCxnSpPr>
              <p:spPr bwMode="auto">
                <a:xfrm flipH="1" flipV="1">
                  <a:off x="2074" y="4422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1" name="AutoShape 350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334" y="4255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2" name="AutoShape 350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830" y="4583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95" name="Rectangle 3510"/>
              <p:cNvSpPr>
                <a:spLocks noChangeArrowheads="1"/>
              </p:cNvSpPr>
              <p:nvPr/>
            </p:nvSpPr>
            <p:spPr bwMode="auto">
              <a:xfrm rot="-254498">
                <a:off x="8774" y="4888"/>
                <a:ext cx="298" cy="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696" name="Group 3511"/>
              <p:cNvGrpSpPr>
                <a:grpSpLocks/>
              </p:cNvGrpSpPr>
              <p:nvPr/>
            </p:nvGrpSpPr>
            <p:grpSpPr bwMode="auto">
              <a:xfrm rot="-3294143">
                <a:off x="8914" y="4845"/>
                <a:ext cx="21" cy="55"/>
                <a:chOff x="3962" y="3978"/>
                <a:chExt cx="292" cy="428"/>
              </a:xfrm>
            </p:grpSpPr>
            <p:sp>
              <p:nvSpPr>
                <p:cNvPr id="697" name="Rectangle 3512"/>
                <p:cNvSpPr>
                  <a:spLocks noChangeArrowheads="1"/>
                </p:cNvSpPr>
                <p:nvPr/>
              </p:nvSpPr>
              <p:spPr bwMode="auto">
                <a:xfrm rot="3069488">
                  <a:off x="3894" y="4046"/>
                  <a:ext cx="428" cy="29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698" name="AutoShape 3513"/>
                <p:cNvCxnSpPr>
                  <a:cxnSpLocks noChangeShapeType="1"/>
                  <a:stCxn id="697" idx="2"/>
                  <a:endCxn id="697" idx="0"/>
                </p:cNvCxnSpPr>
                <p:nvPr/>
              </p:nvCxnSpPr>
              <p:spPr bwMode="auto">
                <a:xfrm flipV="1">
                  <a:off x="3994" y="4100"/>
                  <a:ext cx="227" cy="18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7" name="Group 3514"/>
            <p:cNvGrpSpPr>
              <a:grpSpLocks/>
            </p:cNvGrpSpPr>
            <p:nvPr/>
          </p:nvGrpSpPr>
          <p:grpSpPr bwMode="auto">
            <a:xfrm>
              <a:off x="1615444" y="2784561"/>
              <a:ext cx="48175" cy="34895"/>
              <a:chOff x="9110" y="2762"/>
              <a:chExt cx="565" cy="1141"/>
            </a:xfrm>
          </p:grpSpPr>
          <p:grpSp>
            <p:nvGrpSpPr>
              <p:cNvPr id="648" name="Group 3515"/>
              <p:cNvGrpSpPr>
                <a:grpSpLocks/>
              </p:cNvGrpSpPr>
              <p:nvPr/>
            </p:nvGrpSpPr>
            <p:grpSpPr bwMode="auto">
              <a:xfrm>
                <a:off x="9110" y="2762"/>
                <a:ext cx="561" cy="1141"/>
                <a:chOff x="9480" y="7186"/>
                <a:chExt cx="305" cy="399"/>
              </a:xfrm>
            </p:grpSpPr>
            <p:sp>
              <p:nvSpPr>
                <p:cNvPr id="683" name="Rectangle 3516"/>
                <p:cNvSpPr>
                  <a:spLocks noChangeArrowheads="1"/>
                </p:cNvSpPr>
                <p:nvPr/>
              </p:nvSpPr>
              <p:spPr bwMode="auto">
                <a:xfrm rot="5400000">
                  <a:off x="9511" y="7238"/>
                  <a:ext cx="244" cy="3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684" name="Rectangle 3517"/>
                <p:cNvSpPr>
                  <a:spLocks noChangeArrowheads="1"/>
                </p:cNvSpPr>
                <p:nvPr/>
              </p:nvSpPr>
              <p:spPr bwMode="auto">
                <a:xfrm rot="5400000">
                  <a:off x="9413" y="7362"/>
                  <a:ext cx="399" cy="4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685" name="Rectangle 3518"/>
                <p:cNvSpPr>
                  <a:spLocks noChangeArrowheads="1"/>
                </p:cNvSpPr>
                <p:nvPr/>
              </p:nvSpPr>
              <p:spPr bwMode="auto">
                <a:xfrm rot="5400000">
                  <a:off x="9460" y="7362"/>
                  <a:ext cx="399" cy="4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649" name="Group 3519"/>
              <p:cNvGrpSpPr>
                <a:grpSpLocks/>
              </p:cNvGrpSpPr>
              <p:nvPr/>
            </p:nvGrpSpPr>
            <p:grpSpPr bwMode="auto">
              <a:xfrm>
                <a:off x="9122" y="2816"/>
                <a:ext cx="197" cy="1066"/>
                <a:chOff x="8491" y="2920"/>
                <a:chExt cx="197" cy="1066"/>
              </a:xfrm>
            </p:grpSpPr>
            <p:grpSp>
              <p:nvGrpSpPr>
                <p:cNvPr id="667" name="Group 3520"/>
                <p:cNvGrpSpPr>
                  <a:grpSpLocks/>
                </p:cNvGrpSpPr>
                <p:nvPr/>
              </p:nvGrpSpPr>
              <p:grpSpPr bwMode="auto">
                <a:xfrm rot="16200000" flipH="1">
                  <a:off x="8474" y="3218"/>
                  <a:ext cx="215" cy="182"/>
                  <a:chOff x="8811" y="3913"/>
                  <a:chExt cx="1440" cy="926"/>
                </a:xfrm>
              </p:grpSpPr>
              <p:sp>
                <p:nvSpPr>
                  <p:cNvPr id="680" name="Rectangle 3521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81" name="Rectangle 3522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682" name="AutoShape 3523"/>
                  <p:cNvCxnSpPr>
                    <a:cxnSpLocks noChangeShapeType="1"/>
                    <a:stCxn id="681" idx="0"/>
                    <a:endCxn id="681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668" name="Group 3524"/>
                <p:cNvGrpSpPr>
                  <a:grpSpLocks/>
                </p:cNvGrpSpPr>
                <p:nvPr/>
              </p:nvGrpSpPr>
              <p:grpSpPr bwMode="auto">
                <a:xfrm rot="16200000" flipH="1">
                  <a:off x="8474" y="2937"/>
                  <a:ext cx="215" cy="182"/>
                  <a:chOff x="8811" y="3913"/>
                  <a:chExt cx="1440" cy="926"/>
                </a:xfrm>
              </p:grpSpPr>
              <p:sp>
                <p:nvSpPr>
                  <p:cNvPr id="677" name="Rectangle 3525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78" name="Rectangle 3526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679" name="AutoShape 3527"/>
                  <p:cNvCxnSpPr>
                    <a:cxnSpLocks noChangeShapeType="1"/>
                    <a:stCxn id="678" idx="0"/>
                    <a:endCxn id="678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669" name="Group 3528"/>
                <p:cNvGrpSpPr>
                  <a:grpSpLocks/>
                </p:cNvGrpSpPr>
                <p:nvPr/>
              </p:nvGrpSpPr>
              <p:grpSpPr bwMode="auto">
                <a:xfrm rot="16200000" flipH="1">
                  <a:off x="8489" y="3503"/>
                  <a:ext cx="215" cy="182"/>
                  <a:chOff x="8811" y="3913"/>
                  <a:chExt cx="1440" cy="926"/>
                </a:xfrm>
              </p:grpSpPr>
              <p:sp>
                <p:nvSpPr>
                  <p:cNvPr id="674" name="Rectangle 3529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75" name="Rectangle 3530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676" name="AutoShape 3531"/>
                  <p:cNvCxnSpPr>
                    <a:cxnSpLocks noChangeShapeType="1"/>
                    <a:stCxn id="675" idx="0"/>
                    <a:endCxn id="675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670" name="Group 3532"/>
                <p:cNvGrpSpPr>
                  <a:grpSpLocks/>
                </p:cNvGrpSpPr>
                <p:nvPr/>
              </p:nvGrpSpPr>
              <p:grpSpPr bwMode="auto">
                <a:xfrm rot="16200000" flipH="1">
                  <a:off x="8489" y="3788"/>
                  <a:ext cx="215" cy="182"/>
                  <a:chOff x="8811" y="3913"/>
                  <a:chExt cx="1440" cy="926"/>
                </a:xfrm>
              </p:grpSpPr>
              <p:sp>
                <p:nvSpPr>
                  <p:cNvPr id="671" name="Rectangle 3533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72" name="Rectangle 3534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673" name="AutoShape 3535"/>
                  <p:cNvCxnSpPr>
                    <a:cxnSpLocks noChangeShapeType="1"/>
                    <a:stCxn id="672" idx="0"/>
                    <a:endCxn id="672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650" name="Group 3536"/>
              <p:cNvGrpSpPr>
                <a:grpSpLocks/>
              </p:cNvGrpSpPr>
              <p:nvPr/>
            </p:nvGrpSpPr>
            <p:grpSpPr bwMode="auto">
              <a:xfrm flipH="1" flipV="1">
                <a:off x="9481" y="2822"/>
                <a:ext cx="194" cy="1055"/>
                <a:chOff x="8491" y="2920"/>
                <a:chExt cx="197" cy="1066"/>
              </a:xfrm>
            </p:grpSpPr>
            <p:grpSp>
              <p:nvGrpSpPr>
                <p:cNvPr id="651" name="Group 3537"/>
                <p:cNvGrpSpPr>
                  <a:grpSpLocks/>
                </p:cNvGrpSpPr>
                <p:nvPr/>
              </p:nvGrpSpPr>
              <p:grpSpPr bwMode="auto">
                <a:xfrm rot="16200000" flipH="1">
                  <a:off x="8474" y="3218"/>
                  <a:ext cx="215" cy="182"/>
                  <a:chOff x="8811" y="3913"/>
                  <a:chExt cx="1440" cy="926"/>
                </a:xfrm>
              </p:grpSpPr>
              <p:sp>
                <p:nvSpPr>
                  <p:cNvPr id="664" name="Rectangle 3538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65" name="Rectangle 3539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666" name="AutoShape 3540"/>
                  <p:cNvCxnSpPr>
                    <a:cxnSpLocks noChangeShapeType="1"/>
                    <a:stCxn id="665" idx="0"/>
                    <a:endCxn id="665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652" name="Group 3541"/>
                <p:cNvGrpSpPr>
                  <a:grpSpLocks/>
                </p:cNvGrpSpPr>
                <p:nvPr/>
              </p:nvGrpSpPr>
              <p:grpSpPr bwMode="auto">
                <a:xfrm rot="16200000" flipH="1">
                  <a:off x="8474" y="2937"/>
                  <a:ext cx="215" cy="182"/>
                  <a:chOff x="8811" y="3913"/>
                  <a:chExt cx="1440" cy="926"/>
                </a:xfrm>
              </p:grpSpPr>
              <p:sp>
                <p:nvSpPr>
                  <p:cNvPr id="661" name="Rectangle 3542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62" name="Rectangle 3543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663" name="AutoShape 3544"/>
                  <p:cNvCxnSpPr>
                    <a:cxnSpLocks noChangeShapeType="1"/>
                    <a:stCxn id="662" idx="0"/>
                    <a:endCxn id="662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653" name="Group 3545"/>
                <p:cNvGrpSpPr>
                  <a:grpSpLocks/>
                </p:cNvGrpSpPr>
                <p:nvPr/>
              </p:nvGrpSpPr>
              <p:grpSpPr bwMode="auto">
                <a:xfrm rot="16200000" flipH="1">
                  <a:off x="8489" y="3503"/>
                  <a:ext cx="215" cy="182"/>
                  <a:chOff x="8811" y="3913"/>
                  <a:chExt cx="1440" cy="926"/>
                </a:xfrm>
              </p:grpSpPr>
              <p:sp>
                <p:nvSpPr>
                  <p:cNvPr id="658" name="Rectangle 3546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59" name="Rectangle 3547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660" name="AutoShape 3548"/>
                  <p:cNvCxnSpPr>
                    <a:cxnSpLocks noChangeShapeType="1"/>
                    <a:stCxn id="659" idx="0"/>
                    <a:endCxn id="659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654" name="Group 3549"/>
                <p:cNvGrpSpPr>
                  <a:grpSpLocks/>
                </p:cNvGrpSpPr>
                <p:nvPr/>
              </p:nvGrpSpPr>
              <p:grpSpPr bwMode="auto">
                <a:xfrm rot="16200000" flipH="1">
                  <a:off x="8489" y="3788"/>
                  <a:ext cx="215" cy="182"/>
                  <a:chOff x="8811" y="3913"/>
                  <a:chExt cx="1440" cy="926"/>
                </a:xfrm>
              </p:grpSpPr>
              <p:sp>
                <p:nvSpPr>
                  <p:cNvPr id="655" name="Rectangle 3550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56" name="Rectangle 3551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657" name="AutoShape 3552"/>
                  <p:cNvCxnSpPr>
                    <a:cxnSpLocks noChangeShapeType="1"/>
                    <a:stCxn id="656" idx="0"/>
                    <a:endCxn id="656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grpSp>
          <p:nvGrpSpPr>
            <p:cNvPr id="68" name="Group 3553"/>
            <p:cNvGrpSpPr>
              <a:grpSpLocks/>
            </p:cNvGrpSpPr>
            <p:nvPr/>
          </p:nvGrpSpPr>
          <p:grpSpPr bwMode="auto">
            <a:xfrm>
              <a:off x="1726566" y="2781998"/>
              <a:ext cx="41836" cy="36163"/>
              <a:chOff x="9110" y="2762"/>
              <a:chExt cx="565" cy="1141"/>
            </a:xfrm>
          </p:grpSpPr>
          <p:grpSp>
            <p:nvGrpSpPr>
              <p:cNvPr id="610" name="Group 3554"/>
              <p:cNvGrpSpPr>
                <a:grpSpLocks/>
              </p:cNvGrpSpPr>
              <p:nvPr/>
            </p:nvGrpSpPr>
            <p:grpSpPr bwMode="auto">
              <a:xfrm>
                <a:off x="9110" y="2762"/>
                <a:ext cx="561" cy="1141"/>
                <a:chOff x="9480" y="7186"/>
                <a:chExt cx="305" cy="399"/>
              </a:xfrm>
            </p:grpSpPr>
            <p:sp>
              <p:nvSpPr>
                <p:cNvPr id="645" name="Rectangle 3555"/>
                <p:cNvSpPr>
                  <a:spLocks noChangeArrowheads="1"/>
                </p:cNvSpPr>
                <p:nvPr/>
              </p:nvSpPr>
              <p:spPr bwMode="auto">
                <a:xfrm rot="5400000">
                  <a:off x="9511" y="7238"/>
                  <a:ext cx="244" cy="3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646" name="Rectangle 3556"/>
                <p:cNvSpPr>
                  <a:spLocks noChangeArrowheads="1"/>
                </p:cNvSpPr>
                <p:nvPr/>
              </p:nvSpPr>
              <p:spPr bwMode="auto">
                <a:xfrm rot="5400000">
                  <a:off x="9413" y="7362"/>
                  <a:ext cx="399" cy="4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647" name="Rectangle 3557"/>
                <p:cNvSpPr>
                  <a:spLocks noChangeArrowheads="1"/>
                </p:cNvSpPr>
                <p:nvPr/>
              </p:nvSpPr>
              <p:spPr bwMode="auto">
                <a:xfrm rot="5400000">
                  <a:off x="9460" y="7362"/>
                  <a:ext cx="399" cy="4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611" name="Group 3558"/>
              <p:cNvGrpSpPr>
                <a:grpSpLocks/>
              </p:cNvGrpSpPr>
              <p:nvPr/>
            </p:nvGrpSpPr>
            <p:grpSpPr bwMode="auto">
              <a:xfrm>
                <a:off x="9122" y="2816"/>
                <a:ext cx="197" cy="1066"/>
                <a:chOff x="8491" y="2920"/>
                <a:chExt cx="197" cy="1066"/>
              </a:xfrm>
            </p:grpSpPr>
            <p:grpSp>
              <p:nvGrpSpPr>
                <p:cNvPr id="629" name="Group 3559"/>
                <p:cNvGrpSpPr>
                  <a:grpSpLocks/>
                </p:cNvGrpSpPr>
                <p:nvPr/>
              </p:nvGrpSpPr>
              <p:grpSpPr bwMode="auto">
                <a:xfrm rot="16200000" flipH="1">
                  <a:off x="8474" y="3218"/>
                  <a:ext cx="215" cy="182"/>
                  <a:chOff x="8811" y="3913"/>
                  <a:chExt cx="1440" cy="926"/>
                </a:xfrm>
              </p:grpSpPr>
              <p:sp>
                <p:nvSpPr>
                  <p:cNvPr id="642" name="Rectangle 3560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43" name="Rectangle 3561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644" name="AutoShape 3562"/>
                  <p:cNvCxnSpPr>
                    <a:cxnSpLocks noChangeShapeType="1"/>
                    <a:stCxn id="643" idx="0"/>
                    <a:endCxn id="643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630" name="Group 3563"/>
                <p:cNvGrpSpPr>
                  <a:grpSpLocks/>
                </p:cNvGrpSpPr>
                <p:nvPr/>
              </p:nvGrpSpPr>
              <p:grpSpPr bwMode="auto">
                <a:xfrm rot="16200000" flipH="1">
                  <a:off x="8474" y="2937"/>
                  <a:ext cx="215" cy="182"/>
                  <a:chOff x="8811" y="3913"/>
                  <a:chExt cx="1440" cy="926"/>
                </a:xfrm>
              </p:grpSpPr>
              <p:sp>
                <p:nvSpPr>
                  <p:cNvPr id="639" name="Rectangle 3564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40" name="Rectangle 3565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641" name="AutoShape 3566"/>
                  <p:cNvCxnSpPr>
                    <a:cxnSpLocks noChangeShapeType="1"/>
                    <a:stCxn id="640" idx="0"/>
                    <a:endCxn id="640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631" name="Group 3567"/>
                <p:cNvGrpSpPr>
                  <a:grpSpLocks/>
                </p:cNvGrpSpPr>
                <p:nvPr/>
              </p:nvGrpSpPr>
              <p:grpSpPr bwMode="auto">
                <a:xfrm rot="16200000" flipH="1">
                  <a:off x="8489" y="3503"/>
                  <a:ext cx="215" cy="182"/>
                  <a:chOff x="8811" y="3913"/>
                  <a:chExt cx="1440" cy="926"/>
                </a:xfrm>
              </p:grpSpPr>
              <p:sp>
                <p:nvSpPr>
                  <p:cNvPr id="636" name="Rectangle 3568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37" name="Rectangle 3569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638" name="AutoShape 3570"/>
                  <p:cNvCxnSpPr>
                    <a:cxnSpLocks noChangeShapeType="1"/>
                    <a:stCxn id="637" idx="0"/>
                    <a:endCxn id="637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632" name="Group 3571"/>
                <p:cNvGrpSpPr>
                  <a:grpSpLocks/>
                </p:cNvGrpSpPr>
                <p:nvPr/>
              </p:nvGrpSpPr>
              <p:grpSpPr bwMode="auto">
                <a:xfrm rot="16200000" flipH="1">
                  <a:off x="8489" y="3788"/>
                  <a:ext cx="215" cy="182"/>
                  <a:chOff x="8811" y="3913"/>
                  <a:chExt cx="1440" cy="926"/>
                </a:xfrm>
              </p:grpSpPr>
              <p:sp>
                <p:nvSpPr>
                  <p:cNvPr id="633" name="Rectangle 3572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34" name="Rectangle 3573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635" name="AutoShape 3574"/>
                  <p:cNvCxnSpPr>
                    <a:cxnSpLocks noChangeShapeType="1"/>
                    <a:stCxn id="634" idx="0"/>
                    <a:endCxn id="634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612" name="Group 3575"/>
              <p:cNvGrpSpPr>
                <a:grpSpLocks/>
              </p:cNvGrpSpPr>
              <p:nvPr/>
            </p:nvGrpSpPr>
            <p:grpSpPr bwMode="auto">
              <a:xfrm flipH="1" flipV="1">
                <a:off x="9481" y="2822"/>
                <a:ext cx="194" cy="1055"/>
                <a:chOff x="8491" y="2920"/>
                <a:chExt cx="197" cy="1066"/>
              </a:xfrm>
            </p:grpSpPr>
            <p:grpSp>
              <p:nvGrpSpPr>
                <p:cNvPr id="613" name="Group 3576"/>
                <p:cNvGrpSpPr>
                  <a:grpSpLocks/>
                </p:cNvGrpSpPr>
                <p:nvPr/>
              </p:nvGrpSpPr>
              <p:grpSpPr bwMode="auto">
                <a:xfrm rot="16200000" flipH="1">
                  <a:off x="8474" y="3218"/>
                  <a:ext cx="215" cy="182"/>
                  <a:chOff x="8811" y="3913"/>
                  <a:chExt cx="1440" cy="926"/>
                </a:xfrm>
              </p:grpSpPr>
              <p:sp>
                <p:nvSpPr>
                  <p:cNvPr id="626" name="Rectangle 3577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27" name="Rectangle 3578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628" name="AutoShape 3579"/>
                  <p:cNvCxnSpPr>
                    <a:cxnSpLocks noChangeShapeType="1"/>
                    <a:stCxn id="627" idx="0"/>
                    <a:endCxn id="627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614" name="Group 3580"/>
                <p:cNvGrpSpPr>
                  <a:grpSpLocks/>
                </p:cNvGrpSpPr>
                <p:nvPr/>
              </p:nvGrpSpPr>
              <p:grpSpPr bwMode="auto">
                <a:xfrm rot="16200000" flipH="1">
                  <a:off x="8474" y="2937"/>
                  <a:ext cx="215" cy="182"/>
                  <a:chOff x="8811" y="3913"/>
                  <a:chExt cx="1440" cy="926"/>
                </a:xfrm>
              </p:grpSpPr>
              <p:sp>
                <p:nvSpPr>
                  <p:cNvPr id="623" name="Rectangle 3581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24" name="Rectangle 3582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625" name="AutoShape 3583"/>
                  <p:cNvCxnSpPr>
                    <a:cxnSpLocks noChangeShapeType="1"/>
                    <a:stCxn id="624" idx="0"/>
                    <a:endCxn id="624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615" name="Group 3584"/>
                <p:cNvGrpSpPr>
                  <a:grpSpLocks/>
                </p:cNvGrpSpPr>
                <p:nvPr/>
              </p:nvGrpSpPr>
              <p:grpSpPr bwMode="auto">
                <a:xfrm rot="16200000" flipH="1">
                  <a:off x="8489" y="3503"/>
                  <a:ext cx="215" cy="182"/>
                  <a:chOff x="8811" y="3913"/>
                  <a:chExt cx="1440" cy="926"/>
                </a:xfrm>
              </p:grpSpPr>
              <p:sp>
                <p:nvSpPr>
                  <p:cNvPr id="620" name="Rectangle 3585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21" name="Rectangle 3586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622" name="AutoShape 3587"/>
                  <p:cNvCxnSpPr>
                    <a:cxnSpLocks noChangeShapeType="1"/>
                    <a:stCxn id="621" idx="0"/>
                    <a:endCxn id="621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616" name="Group 3588"/>
                <p:cNvGrpSpPr>
                  <a:grpSpLocks/>
                </p:cNvGrpSpPr>
                <p:nvPr/>
              </p:nvGrpSpPr>
              <p:grpSpPr bwMode="auto">
                <a:xfrm rot="16200000" flipH="1">
                  <a:off x="8489" y="3788"/>
                  <a:ext cx="215" cy="182"/>
                  <a:chOff x="8811" y="3913"/>
                  <a:chExt cx="1440" cy="926"/>
                </a:xfrm>
              </p:grpSpPr>
              <p:sp>
                <p:nvSpPr>
                  <p:cNvPr id="617" name="Rectangle 3589" descr="Horizontal escura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3913"/>
                    <a:ext cx="442" cy="926"/>
                  </a:xfrm>
                  <a:prstGeom prst="rect">
                    <a:avLst/>
                  </a:prstGeom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8" name="Rectangle 3590"/>
                  <p:cNvSpPr>
                    <a:spLocks noChangeArrowheads="1"/>
                  </p:cNvSpPr>
                  <p:nvPr/>
                </p:nvSpPr>
                <p:spPr bwMode="auto">
                  <a:xfrm>
                    <a:off x="8811" y="4208"/>
                    <a:ext cx="1440" cy="6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619" name="AutoShape 3591"/>
                  <p:cNvCxnSpPr>
                    <a:cxnSpLocks noChangeShapeType="1"/>
                    <a:stCxn id="618" idx="0"/>
                    <a:endCxn id="618" idx="2"/>
                  </p:cNvCxnSpPr>
                  <p:nvPr/>
                </p:nvCxnSpPr>
                <p:spPr bwMode="auto">
                  <a:xfrm>
                    <a:off x="9531" y="4208"/>
                    <a:ext cx="1" cy="61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grpSp>
          <p:nvGrpSpPr>
            <p:cNvPr id="69" name="Group 3592"/>
            <p:cNvGrpSpPr>
              <a:grpSpLocks/>
            </p:cNvGrpSpPr>
            <p:nvPr/>
          </p:nvGrpSpPr>
          <p:grpSpPr bwMode="auto">
            <a:xfrm>
              <a:off x="3196563" y="3337559"/>
              <a:ext cx="119378" cy="112395"/>
              <a:chOff x="7140" y="9173"/>
              <a:chExt cx="526" cy="663"/>
            </a:xfrm>
          </p:grpSpPr>
          <p:grpSp>
            <p:nvGrpSpPr>
              <p:cNvPr id="516" name="Group 3593"/>
              <p:cNvGrpSpPr>
                <a:grpSpLocks/>
              </p:cNvGrpSpPr>
              <p:nvPr/>
            </p:nvGrpSpPr>
            <p:grpSpPr bwMode="auto">
              <a:xfrm rot="16200000">
                <a:off x="7437" y="9593"/>
                <a:ext cx="302" cy="156"/>
                <a:chOff x="8710" y="7978"/>
                <a:chExt cx="1056" cy="543"/>
              </a:xfrm>
            </p:grpSpPr>
            <p:grpSp>
              <p:nvGrpSpPr>
                <p:cNvPr id="580" name="Group 3594"/>
                <p:cNvGrpSpPr>
                  <a:grpSpLocks/>
                </p:cNvGrpSpPr>
                <p:nvPr/>
              </p:nvGrpSpPr>
              <p:grpSpPr bwMode="auto">
                <a:xfrm rot="5400000">
                  <a:off x="8966" y="7722"/>
                  <a:ext cx="543" cy="1056"/>
                  <a:chOff x="9480" y="7186"/>
                  <a:chExt cx="305" cy="399"/>
                </a:xfrm>
              </p:grpSpPr>
              <p:sp>
                <p:nvSpPr>
                  <p:cNvPr id="607" name="Rectangle 359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511" y="7238"/>
                    <a:ext cx="244" cy="30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08" name="Rectangle 359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413" y="7362"/>
                    <a:ext cx="399" cy="4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09" name="Rectangle 359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460" y="7362"/>
                    <a:ext cx="399" cy="4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81" name="Group 3598"/>
                <p:cNvGrpSpPr>
                  <a:grpSpLocks/>
                </p:cNvGrpSpPr>
                <p:nvPr/>
              </p:nvGrpSpPr>
              <p:grpSpPr bwMode="auto">
                <a:xfrm>
                  <a:off x="8746" y="7988"/>
                  <a:ext cx="986" cy="185"/>
                  <a:chOff x="8746" y="7988"/>
                  <a:chExt cx="986" cy="185"/>
                </a:xfrm>
              </p:grpSpPr>
              <p:grpSp>
                <p:nvGrpSpPr>
                  <p:cNvPr id="595" name="Group 3599"/>
                  <p:cNvGrpSpPr>
                    <a:grpSpLocks/>
                  </p:cNvGrpSpPr>
                  <p:nvPr/>
                </p:nvGrpSpPr>
                <p:grpSpPr bwMode="auto">
                  <a:xfrm flipH="1">
                    <a:off x="9104" y="7997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604" name="Rectangle 3600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05" name="Rectangle 36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606" name="AutoShape 3602"/>
                    <p:cNvCxnSpPr>
                      <a:cxnSpLocks noChangeShapeType="1"/>
                      <a:stCxn id="605" idx="0"/>
                      <a:endCxn id="605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596" name="Group 3603"/>
                  <p:cNvGrpSpPr>
                    <a:grpSpLocks/>
                  </p:cNvGrpSpPr>
                  <p:nvPr/>
                </p:nvGrpSpPr>
                <p:grpSpPr bwMode="auto">
                  <a:xfrm flipH="1">
                    <a:off x="9533" y="7989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601" name="Rectangle 3604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02" name="Rectangle 36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603" name="AutoShape 3606"/>
                    <p:cNvCxnSpPr>
                      <a:cxnSpLocks noChangeShapeType="1"/>
                      <a:stCxn id="602" idx="0"/>
                      <a:endCxn id="602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597" name="Group 3607"/>
                  <p:cNvGrpSpPr>
                    <a:grpSpLocks/>
                  </p:cNvGrpSpPr>
                  <p:nvPr/>
                </p:nvGrpSpPr>
                <p:grpSpPr bwMode="auto">
                  <a:xfrm flipH="1">
                    <a:off x="8746" y="7988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598" name="Rectangle 3608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9" name="Rectangle 36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600" name="AutoShape 3610"/>
                    <p:cNvCxnSpPr>
                      <a:cxnSpLocks noChangeShapeType="1"/>
                      <a:stCxn id="599" idx="0"/>
                      <a:endCxn id="599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582" name="Group 3611"/>
                <p:cNvGrpSpPr>
                  <a:grpSpLocks/>
                </p:cNvGrpSpPr>
                <p:nvPr/>
              </p:nvGrpSpPr>
              <p:grpSpPr bwMode="auto">
                <a:xfrm rot="10800000">
                  <a:off x="8746" y="8330"/>
                  <a:ext cx="986" cy="185"/>
                  <a:chOff x="8746" y="7988"/>
                  <a:chExt cx="986" cy="185"/>
                </a:xfrm>
              </p:grpSpPr>
              <p:grpSp>
                <p:nvGrpSpPr>
                  <p:cNvPr id="583" name="Group 3612"/>
                  <p:cNvGrpSpPr>
                    <a:grpSpLocks/>
                  </p:cNvGrpSpPr>
                  <p:nvPr/>
                </p:nvGrpSpPr>
                <p:grpSpPr bwMode="auto">
                  <a:xfrm flipH="1">
                    <a:off x="9104" y="7997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592" name="Rectangle 3613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3" name="Rectangle 36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594" name="AutoShape 3615"/>
                    <p:cNvCxnSpPr>
                      <a:cxnSpLocks noChangeShapeType="1"/>
                      <a:stCxn id="593" idx="0"/>
                      <a:endCxn id="593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584" name="Group 3616"/>
                  <p:cNvGrpSpPr>
                    <a:grpSpLocks/>
                  </p:cNvGrpSpPr>
                  <p:nvPr/>
                </p:nvGrpSpPr>
                <p:grpSpPr bwMode="auto">
                  <a:xfrm flipH="1">
                    <a:off x="9533" y="7989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589" name="Rectangle 3617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0" name="Rectangle 36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591" name="AutoShape 3619"/>
                    <p:cNvCxnSpPr>
                      <a:cxnSpLocks noChangeShapeType="1"/>
                      <a:stCxn id="590" idx="0"/>
                      <a:endCxn id="590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585" name="Group 3620"/>
                  <p:cNvGrpSpPr>
                    <a:grpSpLocks/>
                  </p:cNvGrpSpPr>
                  <p:nvPr/>
                </p:nvGrpSpPr>
                <p:grpSpPr bwMode="auto">
                  <a:xfrm flipH="1">
                    <a:off x="8746" y="7988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586" name="Rectangle 3621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87" name="Rectangle 36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588" name="AutoShape 3623"/>
                    <p:cNvCxnSpPr>
                      <a:cxnSpLocks noChangeShapeType="1"/>
                      <a:stCxn id="587" idx="0"/>
                      <a:endCxn id="587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  <p:sp>
            <p:nvSpPr>
              <p:cNvPr id="517" name="Rectangle 3624"/>
              <p:cNvSpPr>
                <a:spLocks noChangeArrowheads="1"/>
              </p:cNvSpPr>
              <p:nvPr/>
            </p:nvSpPr>
            <p:spPr bwMode="auto">
              <a:xfrm rot="16103837">
                <a:off x="7300" y="9565"/>
                <a:ext cx="227" cy="2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518" name="Rectangle 3625"/>
              <p:cNvSpPr>
                <a:spLocks noChangeArrowheads="1"/>
              </p:cNvSpPr>
              <p:nvPr/>
            </p:nvSpPr>
            <p:spPr bwMode="auto">
              <a:xfrm rot="16134686">
                <a:off x="7267" y="9303"/>
                <a:ext cx="223" cy="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519" name="AutoShape 3626"/>
              <p:cNvSpPr>
                <a:spLocks noChangeArrowheads="1"/>
              </p:cNvSpPr>
              <p:nvPr/>
            </p:nvSpPr>
            <p:spPr bwMode="auto">
              <a:xfrm rot="21582477">
                <a:off x="7346" y="9450"/>
                <a:ext cx="131" cy="36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520" name="AutoShape 3627"/>
              <p:cNvSpPr>
                <a:spLocks noChangeArrowheads="1"/>
              </p:cNvSpPr>
              <p:nvPr/>
            </p:nvSpPr>
            <p:spPr bwMode="auto">
              <a:xfrm rot="53886237">
                <a:off x="7346" y="9297"/>
                <a:ext cx="115" cy="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521" name="Group 3628"/>
              <p:cNvGrpSpPr>
                <a:grpSpLocks/>
              </p:cNvGrpSpPr>
              <p:nvPr/>
            </p:nvGrpSpPr>
            <p:grpSpPr bwMode="auto">
              <a:xfrm rot="18305856">
                <a:off x="7386" y="9240"/>
                <a:ext cx="38" cy="65"/>
                <a:chOff x="3122" y="3548"/>
                <a:chExt cx="135" cy="213"/>
              </a:xfrm>
            </p:grpSpPr>
            <p:sp>
              <p:nvSpPr>
                <p:cNvPr id="578" name="Rectangle 3629"/>
                <p:cNvSpPr>
                  <a:spLocks noChangeArrowheads="1"/>
                </p:cNvSpPr>
                <p:nvPr/>
              </p:nvSpPr>
              <p:spPr bwMode="auto">
                <a:xfrm rot="3076596">
                  <a:off x="3083" y="3587"/>
                  <a:ext cx="213" cy="13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579" name="AutoShape 3630"/>
                <p:cNvCxnSpPr>
                  <a:cxnSpLocks noChangeShapeType="1"/>
                  <a:stCxn id="578" idx="0"/>
                  <a:endCxn id="578" idx="2"/>
                </p:cNvCxnSpPr>
                <p:nvPr/>
              </p:nvCxnSpPr>
              <p:spPr bwMode="auto">
                <a:xfrm flipH="1">
                  <a:off x="3138" y="3613"/>
                  <a:ext cx="105" cy="8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522" name="AutoShape 3631"/>
              <p:cNvSpPr>
                <a:spLocks noChangeArrowheads="1"/>
              </p:cNvSpPr>
              <p:nvPr/>
            </p:nvSpPr>
            <p:spPr bwMode="auto">
              <a:xfrm rot="21676091">
                <a:off x="7355" y="9477"/>
                <a:ext cx="107" cy="114"/>
              </a:xfrm>
              <a:custGeom>
                <a:avLst/>
                <a:gdLst>
                  <a:gd name="G0" fmla="+- 6893 0 0"/>
                  <a:gd name="G1" fmla="+- 21600 0 6893"/>
                  <a:gd name="G2" fmla="*/ 6893 1 2"/>
                  <a:gd name="G3" fmla="+- 21600 0 G2"/>
                  <a:gd name="G4" fmla="+/ 6893 21600 2"/>
                  <a:gd name="G5" fmla="+/ G1 0 2"/>
                  <a:gd name="G6" fmla="*/ 21600 21600 6893"/>
                  <a:gd name="G7" fmla="*/ G6 1 2"/>
                  <a:gd name="G8" fmla="+- 21600 0 G7"/>
                  <a:gd name="G9" fmla="*/ 21600 1 2"/>
                  <a:gd name="G10" fmla="+- 6893 0 G9"/>
                  <a:gd name="G11" fmla="?: G10 G8 0"/>
                  <a:gd name="G12" fmla="?: G10 G7 21600"/>
                  <a:gd name="T0" fmla="*/ 18153 w 21600"/>
                  <a:gd name="T1" fmla="*/ 10800 h 21600"/>
                  <a:gd name="T2" fmla="*/ 10800 w 21600"/>
                  <a:gd name="T3" fmla="*/ 21600 h 21600"/>
                  <a:gd name="T4" fmla="*/ 3447 w 21600"/>
                  <a:gd name="T5" fmla="*/ 10800 h 21600"/>
                  <a:gd name="T6" fmla="*/ 10800 w 21600"/>
                  <a:gd name="T7" fmla="*/ 0 h 21600"/>
                  <a:gd name="T8" fmla="*/ 5247 w 21600"/>
                  <a:gd name="T9" fmla="*/ 5247 h 21600"/>
                  <a:gd name="T10" fmla="*/ 16353 w 21600"/>
                  <a:gd name="T11" fmla="*/ 1635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893" y="21600"/>
                    </a:lnTo>
                    <a:lnTo>
                      <a:pt x="147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523" name="Group 3632"/>
              <p:cNvGrpSpPr>
                <a:grpSpLocks/>
              </p:cNvGrpSpPr>
              <p:nvPr/>
            </p:nvGrpSpPr>
            <p:grpSpPr bwMode="auto">
              <a:xfrm rot="18177968">
                <a:off x="7337" y="9314"/>
                <a:ext cx="153" cy="230"/>
                <a:chOff x="2759" y="3841"/>
                <a:chExt cx="647" cy="1002"/>
              </a:xfrm>
            </p:grpSpPr>
            <p:sp>
              <p:nvSpPr>
                <p:cNvPr id="569" name="Rectangle 3633"/>
                <p:cNvSpPr>
                  <a:spLocks noChangeArrowheads="1"/>
                </p:cNvSpPr>
                <p:nvPr/>
              </p:nvSpPr>
              <p:spPr bwMode="auto">
                <a:xfrm rot="-2059293">
                  <a:off x="2955" y="3935"/>
                  <a:ext cx="165" cy="9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570" name="Rectangle 3634"/>
                <p:cNvSpPr>
                  <a:spLocks noChangeArrowheads="1"/>
                </p:cNvSpPr>
                <p:nvPr/>
              </p:nvSpPr>
              <p:spPr bwMode="auto">
                <a:xfrm rot="-2059293">
                  <a:off x="3090" y="3841"/>
                  <a:ext cx="165" cy="9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571" name="AutoShape 3635"/>
                <p:cNvCxnSpPr>
                  <a:cxnSpLocks noChangeShapeType="1"/>
                  <a:stCxn id="520" idx="3"/>
                  <a:endCxn id="520" idx="3"/>
                </p:cNvCxnSpPr>
                <p:nvPr/>
              </p:nvCxnSpPr>
              <p:spPr bwMode="auto">
                <a:xfrm>
                  <a:off x="3228" y="4256"/>
                  <a:ext cx="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2" name="AutoShape 3636"/>
                <p:cNvCxnSpPr>
                  <a:cxnSpLocks noChangeShapeType="1"/>
                  <a:stCxn id="570" idx="3"/>
                  <a:endCxn id="570" idx="1"/>
                </p:cNvCxnSpPr>
                <p:nvPr/>
              </p:nvCxnSpPr>
              <p:spPr bwMode="auto">
                <a:xfrm flipH="1">
                  <a:off x="3104" y="4248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3" name="AutoShape 36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3270" y="4500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4" name="AutoShape 363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39" y="4023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5" name="AutoShape 363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91" y="4248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6" name="AutoShape 3640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59" y="4023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7" name="AutoShape 3641"/>
                <p:cNvCxnSpPr>
                  <a:cxnSpLocks noChangeShapeType="1"/>
                </p:cNvCxnSpPr>
                <p:nvPr/>
              </p:nvCxnSpPr>
              <p:spPr bwMode="auto">
                <a:xfrm flipH="1">
                  <a:off x="3120" y="4533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24" name="Group 3642"/>
              <p:cNvGrpSpPr>
                <a:grpSpLocks/>
              </p:cNvGrpSpPr>
              <p:nvPr/>
            </p:nvGrpSpPr>
            <p:grpSpPr bwMode="auto">
              <a:xfrm rot="18305856">
                <a:off x="7162" y="9620"/>
                <a:ext cx="258" cy="128"/>
                <a:chOff x="1652" y="4255"/>
                <a:chExt cx="916" cy="424"/>
              </a:xfrm>
            </p:grpSpPr>
            <p:sp>
              <p:nvSpPr>
                <p:cNvPr id="565" name="Rectangle 3643"/>
                <p:cNvSpPr>
                  <a:spLocks noChangeArrowheads="1"/>
                </p:cNvSpPr>
                <p:nvPr/>
              </p:nvSpPr>
              <p:spPr bwMode="auto">
                <a:xfrm rot="-2164078">
                  <a:off x="1652" y="4411"/>
                  <a:ext cx="916" cy="1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566" name="AutoShape 3644"/>
                <p:cNvCxnSpPr>
                  <a:cxnSpLocks noChangeShapeType="1"/>
                  <a:stCxn id="565" idx="2"/>
                  <a:endCxn id="565" idx="0"/>
                </p:cNvCxnSpPr>
                <p:nvPr/>
              </p:nvCxnSpPr>
              <p:spPr bwMode="auto">
                <a:xfrm flipH="1" flipV="1">
                  <a:off x="2074" y="4422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67" name="AutoShape 364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334" y="4255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68" name="AutoShape 364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830" y="4583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25" name="Group 3647"/>
              <p:cNvGrpSpPr>
                <a:grpSpLocks/>
              </p:cNvGrpSpPr>
              <p:nvPr/>
            </p:nvGrpSpPr>
            <p:grpSpPr bwMode="auto">
              <a:xfrm rot="18305856">
                <a:off x="7404" y="9603"/>
                <a:ext cx="257" cy="128"/>
                <a:chOff x="1652" y="4255"/>
                <a:chExt cx="916" cy="424"/>
              </a:xfrm>
            </p:grpSpPr>
            <p:sp>
              <p:nvSpPr>
                <p:cNvPr id="561" name="Rectangle 3648"/>
                <p:cNvSpPr>
                  <a:spLocks noChangeArrowheads="1"/>
                </p:cNvSpPr>
                <p:nvPr/>
              </p:nvSpPr>
              <p:spPr bwMode="auto">
                <a:xfrm rot="-2164078">
                  <a:off x="1652" y="4411"/>
                  <a:ext cx="916" cy="1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562" name="AutoShape 3649"/>
                <p:cNvCxnSpPr>
                  <a:cxnSpLocks noChangeShapeType="1"/>
                  <a:stCxn id="561" idx="2"/>
                  <a:endCxn id="561" idx="0"/>
                </p:cNvCxnSpPr>
                <p:nvPr/>
              </p:nvCxnSpPr>
              <p:spPr bwMode="auto">
                <a:xfrm flipH="1" flipV="1">
                  <a:off x="2074" y="4422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63" name="AutoShape 365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334" y="4255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64" name="AutoShape 365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830" y="4583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526" name="Rectangle 3652"/>
              <p:cNvSpPr>
                <a:spLocks noChangeArrowheads="1"/>
              </p:cNvSpPr>
              <p:nvPr/>
            </p:nvSpPr>
            <p:spPr bwMode="auto">
              <a:xfrm rot="21345502">
                <a:off x="7410" y="9192"/>
                <a:ext cx="242" cy="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527" name="Group 3653"/>
              <p:cNvGrpSpPr>
                <a:grpSpLocks/>
              </p:cNvGrpSpPr>
              <p:nvPr/>
            </p:nvGrpSpPr>
            <p:grpSpPr bwMode="auto">
              <a:xfrm rot="18305856">
                <a:off x="7390" y="9161"/>
                <a:ext cx="21" cy="45"/>
                <a:chOff x="3962" y="3978"/>
                <a:chExt cx="292" cy="428"/>
              </a:xfrm>
            </p:grpSpPr>
            <p:sp>
              <p:nvSpPr>
                <p:cNvPr id="559" name="Rectangle 3654"/>
                <p:cNvSpPr>
                  <a:spLocks noChangeArrowheads="1"/>
                </p:cNvSpPr>
                <p:nvPr/>
              </p:nvSpPr>
              <p:spPr bwMode="auto">
                <a:xfrm rot="3069488">
                  <a:off x="3894" y="4046"/>
                  <a:ext cx="428" cy="29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560" name="AutoShape 3655"/>
                <p:cNvCxnSpPr>
                  <a:cxnSpLocks noChangeShapeType="1"/>
                  <a:stCxn id="559" idx="2"/>
                  <a:endCxn id="559" idx="0"/>
                </p:cNvCxnSpPr>
                <p:nvPr/>
              </p:nvCxnSpPr>
              <p:spPr bwMode="auto">
                <a:xfrm flipV="1">
                  <a:off x="3994" y="4100"/>
                  <a:ext cx="227" cy="18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28" name="Group 3656"/>
              <p:cNvGrpSpPr>
                <a:grpSpLocks/>
              </p:cNvGrpSpPr>
              <p:nvPr/>
            </p:nvGrpSpPr>
            <p:grpSpPr bwMode="auto">
              <a:xfrm rot="16200000">
                <a:off x="7048" y="9593"/>
                <a:ext cx="335" cy="152"/>
                <a:chOff x="8710" y="7978"/>
                <a:chExt cx="1056" cy="543"/>
              </a:xfrm>
            </p:grpSpPr>
            <p:grpSp>
              <p:nvGrpSpPr>
                <p:cNvPr id="529" name="Group 3657"/>
                <p:cNvGrpSpPr>
                  <a:grpSpLocks/>
                </p:cNvGrpSpPr>
                <p:nvPr/>
              </p:nvGrpSpPr>
              <p:grpSpPr bwMode="auto">
                <a:xfrm rot="5400000">
                  <a:off x="8966" y="7722"/>
                  <a:ext cx="543" cy="1056"/>
                  <a:chOff x="9480" y="7186"/>
                  <a:chExt cx="305" cy="399"/>
                </a:xfrm>
              </p:grpSpPr>
              <p:sp>
                <p:nvSpPr>
                  <p:cNvPr id="556" name="Rectangle 365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511" y="7238"/>
                    <a:ext cx="244" cy="30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557" name="Rectangle 365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413" y="7362"/>
                    <a:ext cx="399" cy="4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558" name="Rectangle 366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460" y="7362"/>
                    <a:ext cx="399" cy="4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30" name="Group 3661"/>
                <p:cNvGrpSpPr>
                  <a:grpSpLocks/>
                </p:cNvGrpSpPr>
                <p:nvPr/>
              </p:nvGrpSpPr>
              <p:grpSpPr bwMode="auto">
                <a:xfrm>
                  <a:off x="8746" y="7988"/>
                  <a:ext cx="986" cy="185"/>
                  <a:chOff x="8746" y="7988"/>
                  <a:chExt cx="986" cy="185"/>
                </a:xfrm>
              </p:grpSpPr>
              <p:grpSp>
                <p:nvGrpSpPr>
                  <p:cNvPr id="544" name="Group 3662"/>
                  <p:cNvGrpSpPr>
                    <a:grpSpLocks/>
                  </p:cNvGrpSpPr>
                  <p:nvPr/>
                </p:nvGrpSpPr>
                <p:grpSpPr bwMode="auto">
                  <a:xfrm flipH="1">
                    <a:off x="9104" y="7997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553" name="Rectangle 3663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54" name="Rectangle 36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555" name="AutoShape 3665"/>
                    <p:cNvCxnSpPr>
                      <a:cxnSpLocks noChangeShapeType="1"/>
                      <a:stCxn id="554" idx="0"/>
                      <a:endCxn id="554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545" name="Group 3666"/>
                  <p:cNvGrpSpPr>
                    <a:grpSpLocks/>
                  </p:cNvGrpSpPr>
                  <p:nvPr/>
                </p:nvGrpSpPr>
                <p:grpSpPr bwMode="auto">
                  <a:xfrm flipH="1">
                    <a:off x="9533" y="7989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550" name="Rectangle 3667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51" name="Rectangle 36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552" name="AutoShape 3669"/>
                    <p:cNvCxnSpPr>
                      <a:cxnSpLocks noChangeShapeType="1"/>
                      <a:stCxn id="551" idx="0"/>
                      <a:endCxn id="551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546" name="Group 3670"/>
                  <p:cNvGrpSpPr>
                    <a:grpSpLocks/>
                  </p:cNvGrpSpPr>
                  <p:nvPr/>
                </p:nvGrpSpPr>
                <p:grpSpPr bwMode="auto">
                  <a:xfrm flipH="1">
                    <a:off x="8746" y="7988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547" name="Rectangle 3671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48" name="Rectangle 36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549" name="AutoShape 3673"/>
                    <p:cNvCxnSpPr>
                      <a:cxnSpLocks noChangeShapeType="1"/>
                      <a:stCxn id="548" idx="0"/>
                      <a:endCxn id="548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531" name="Group 3674"/>
                <p:cNvGrpSpPr>
                  <a:grpSpLocks/>
                </p:cNvGrpSpPr>
                <p:nvPr/>
              </p:nvGrpSpPr>
              <p:grpSpPr bwMode="auto">
                <a:xfrm rot="10800000">
                  <a:off x="8746" y="8330"/>
                  <a:ext cx="986" cy="185"/>
                  <a:chOff x="8746" y="7988"/>
                  <a:chExt cx="986" cy="185"/>
                </a:xfrm>
              </p:grpSpPr>
              <p:grpSp>
                <p:nvGrpSpPr>
                  <p:cNvPr id="532" name="Group 3675"/>
                  <p:cNvGrpSpPr>
                    <a:grpSpLocks/>
                  </p:cNvGrpSpPr>
                  <p:nvPr/>
                </p:nvGrpSpPr>
                <p:grpSpPr bwMode="auto">
                  <a:xfrm flipH="1">
                    <a:off x="9104" y="7997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541" name="Rectangle 3676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42" name="Rectangle 36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543" name="AutoShape 3678"/>
                    <p:cNvCxnSpPr>
                      <a:cxnSpLocks noChangeShapeType="1"/>
                      <a:stCxn id="542" idx="0"/>
                      <a:endCxn id="542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533" name="Group 3679"/>
                  <p:cNvGrpSpPr>
                    <a:grpSpLocks/>
                  </p:cNvGrpSpPr>
                  <p:nvPr/>
                </p:nvGrpSpPr>
                <p:grpSpPr bwMode="auto">
                  <a:xfrm flipH="1">
                    <a:off x="9533" y="7989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538" name="Rectangle 3680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39" name="Rectangle 36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540" name="AutoShape 3682"/>
                    <p:cNvCxnSpPr>
                      <a:cxnSpLocks noChangeShapeType="1"/>
                      <a:stCxn id="539" idx="0"/>
                      <a:endCxn id="539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534" name="Group 3683"/>
                  <p:cNvGrpSpPr>
                    <a:grpSpLocks/>
                  </p:cNvGrpSpPr>
                  <p:nvPr/>
                </p:nvGrpSpPr>
                <p:grpSpPr bwMode="auto">
                  <a:xfrm flipH="1">
                    <a:off x="8746" y="7988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535" name="Rectangle 3684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36" name="Rectangle 36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537" name="AutoShape 3686"/>
                    <p:cNvCxnSpPr>
                      <a:cxnSpLocks noChangeShapeType="1"/>
                      <a:stCxn id="536" idx="0"/>
                      <a:endCxn id="536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</p:grpSp>
        <p:sp>
          <p:nvSpPr>
            <p:cNvPr id="70" name="Rectangle 3687"/>
            <p:cNvSpPr>
              <a:spLocks noChangeArrowheads="1"/>
            </p:cNvSpPr>
            <p:nvPr/>
          </p:nvSpPr>
          <p:spPr bwMode="auto">
            <a:xfrm>
              <a:off x="1610360" y="3004820"/>
              <a:ext cx="57150" cy="8115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71" name="Rectangle 3688"/>
            <p:cNvSpPr>
              <a:spLocks noChangeArrowheads="1"/>
            </p:cNvSpPr>
            <p:nvPr/>
          </p:nvSpPr>
          <p:spPr bwMode="auto">
            <a:xfrm>
              <a:off x="2879090" y="3004820"/>
              <a:ext cx="56515" cy="8115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72" name="Rectangle 3689"/>
            <p:cNvSpPr>
              <a:spLocks noChangeArrowheads="1"/>
            </p:cNvSpPr>
            <p:nvPr/>
          </p:nvSpPr>
          <p:spPr bwMode="auto">
            <a:xfrm>
              <a:off x="1594485" y="3385820"/>
              <a:ext cx="1351280" cy="463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73" name="Rectangle 3690"/>
            <p:cNvSpPr>
              <a:spLocks noChangeArrowheads="1"/>
            </p:cNvSpPr>
            <p:nvPr/>
          </p:nvSpPr>
          <p:spPr bwMode="auto">
            <a:xfrm flipV="1">
              <a:off x="1584960" y="3799205"/>
              <a:ext cx="129540" cy="46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74" name="Rectangle 3691"/>
            <p:cNvSpPr>
              <a:spLocks noChangeArrowheads="1"/>
            </p:cNvSpPr>
            <p:nvPr/>
          </p:nvSpPr>
          <p:spPr bwMode="auto">
            <a:xfrm flipV="1">
              <a:off x="2851785" y="3806825"/>
              <a:ext cx="128270" cy="45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75" name="AutoShape 3692"/>
            <p:cNvCxnSpPr>
              <a:cxnSpLocks noChangeShapeType="1"/>
              <a:stCxn id="58" idx="1"/>
              <a:endCxn id="1337" idx="2"/>
            </p:cNvCxnSpPr>
            <p:nvPr/>
          </p:nvCxnSpPr>
          <p:spPr bwMode="auto">
            <a:xfrm rot="10800000" flipV="1">
              <a:off x="1175385" y="2814955"/>
              <a:ext cx="226060" cy="974725"/>
            </a:xfrm>
            <a:prstGeom prst="bentConnector3">
              <a:avLst>
                <a:gd name="adj1" fmla="val 71069"/>
              </a:avLst>
            </a:prstGeom>
            <a:noFill/>
            <a:ln w="38100">
              <a:solidFill>
                <a:schemeClr val="accent6">
                  <a:lumMod val="5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Rectangle 3693"/>
            <p:cNvSpPr>
              <a:spLocks noChangeArrowheads="1"/>
            </p:cNvSpPr>
            <p:nvPr/>
          </p:nvSpPr>
          <p:spPr bwMode="auto">
            <a:xfrm>
              <a:off x="4545330" y="1608455"/>
              <a:ext cx="144145" cy="21717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77" name="Rectangle 3694"/>
            <p:cNvSpPr>
              <a:spLocks noChangeArrowheads="1"/>
            </p:cNvSpPr>
            <p:nvPr/>
          </p:nvSpPr>
          <p:spPr bwMode="auto">
            <a:xfrm>
              <a:off x="5713730" y="1500505"/>
              <a:ext cx="374015" cy="7810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78" name="Rectangle 3695"/>
            <p:cNvSpPr>
              <a:spLocks noChangeArrowheads="1"/>
            </p:cNvSpPr>
            <p:nvPr/>
          </p:nvSpPr>
          <p:spPr bwMode="auto">
            <a:xfrm>
              <a:off x="5899150" y="1577340"/>
              <a:ext cx="372745" cy="7683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79" name="Rectangle 3696"/>
            <p:cNvSpPr>
              <a:spLocks noChangeArrowheads="1"/>
            </p:cNvSpPr>
            <p:nvPr/>
          </p:nvSpPr>
          <p:spPr bwMode="auto">
            <a:xfrm>
              <a:off x="6045835" y="1659890"/>
              <a:ext cx="372745" cy="7810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80" name="Oval 3697"/>
            <p:cNvSpPr>
              <a:spLocks noChangeArrowheads="1"/>
            </p:cNvSpPr>
            <p:nvPr/>
          </p:nvSpPr>
          <p:spPr bwMode="auto">
            <a:xfrm>
              <a:off x="4536440" y="1492250"/>
              <a:ext cx="1894840" cy="6578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81" name="AutoShape 3698"/>
            <p:cNvSpPr>
              <a:spLocks noChangeArrowheads="1"/>
            </p:cNvSpPr>
            <p:nvPr/>
          </p:nvSpPr>
          <p:spPr bwMode="auto">
            <a:xfrm>
              <a:off x="4535170" y="1766570"/>
              <a:ext cx="1894840" cy="2095500"/>
            </a:xfrm>
            <a:prstGeom prst="roundRect">
              <a:avLst>
                <a:gd name="adj" fmla="val 8153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82" name="Oval 3699"/>
            <p:cNvSpPr>
              <a:spLocks noChangeArrowheads="1"/>
            </p:cNvSpPr>
            <p:nvPr/>
          </p:nvSpPr>
          <p:spPr bwMode="auto">
            <a:xfrm>
              <a:off x="4561205" y="1608455"/>
              <a:ext cx="1857375" cy="38735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bg1">
                  <a:lumMod val="10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grpSp>
          <p:nvGrpSpPr>
            <p:cNvPr id="83" name="Group 3700"/>
            <p:cNvGrpSpPr>
              <a:grpSpLocks/>
            </p:cNvGrpSpPr>
            <p:nvPr/>
          </p:nvGrpSpPr>
          <p:grpSpPr bwMode="auto">
            <a:xfrm>
              <a:off x="5345430" y="1568450"/>
              <a:ext cx="150495" cy="155575"/>
              <a:chOff x="9465" y="7180"/>
              <a:chExt cx="171" cy="217"/>
            </a:xfrm>
          </p:grpSpPr>
          <p:sp>
            <p:nvSpPr>
              <p:cNvPr id="513" name="AutoShape 3701"/>
              <p:cNvSpPr>
                <a:spLocks noChangeArrowheads="1"/>
              </p:cNvSpPr>
              <p:nvPr/>
            </p:nvSpPr>
            <p:spPr bwMode="auto">
              <a:xfrm>
                <a:off x="9465" y="7229"/>
                <a:ext cx="171" cy="16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514" name="Rectangle 3702"/>
              <p:cNvSpPr>
                <a:spLocks noChangeArrowheads="1"/>
              </p:cNvSpPr>
              <p:nvPr/>
            </p:nvSpPr>
            <p:spPr bwMode="auto">
              <a:xfrm>
                <a:off x="9465" y="7180"/>
                <a:ext cx="171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cxnSp>
            <p:nvCxnSpPr>
              <p:cNvPr id="515" name="AutoShape 3703"/>
              <p:cNvCxnSpPr>
                <a:cxnSpLocks noChangeShapeType="1"/>
              </p:cNvCxnSpPr>
              <p:nvPr/>
            </p:nvCxnSpPr>
            <p:spPr bwMode="auto">
              <a:xfrm>
                <a:off x="9480" y="7274"/>
                <a:ext cx="147" cy="1"/>
              </a:xfrm>
              <a:prstGeom prst="straightConnector1">
                <a:avLst/>
              </a:prstGeom>
              <a:noFill/>
              <a:ln w="12700">
                <a:solidFill>
                  <a:schemeClr val="bg1">
                    <a:lumMod val="100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4" name="AutoShape 3704"/>
            <p:cNvCxnSpPr>
              <a:cxnSpLocks noChangeShapeType="1"/>
            </p:cNvCxnSpPr>
            <p:nvPr/>
          </p:nvCxnSpPr>
          <p:spPr bwMode="auto">
            <a:xfrm>
              <a:off x="4549140" y="1803400"/>
              <a:ext cx="1882140" cy="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5" name="Group 3705"/>
            <p:cNvGrpSpPr>
              <a:grpSpLocks/>
            </p:cNvGrpSpPr>
            <p:nvPr/>
          </p:nvGrpSpPr>
          <p:grpSpPr bwMode="auto">
            <a:xfrm>
              <a:off x="111125" y="3846195"/>
              <a:ext cx="8667750" cy="114935"/>
              <a:chOff x="1575" y="5640"/>
              <a:chExt cx="13650" cy="180"/>
            </a:xfrm>
          </p:grpSpPr>
          <p:sp>
            <p:nvSpPr>
              <p:cNvPr id="511" name="Rectangle 3706" descr="Diagonal para cima larga"/>
              <p:cNvSpPr>
                <a:spLocks noChangeArrowheads="1"/>
              </p:cNvSpPr>
              <p:nvPr/>
            </p:nvSpPr>
            <p:spPr bwMode="auto">
              <a:xfrm>
                <a:off x="1755" y="5664"/>
                <a:ext cx="13290" cy="156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chemeClr val="bg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cxnSp>
            <p:nvCxnSpPr>
              <p:cNvPr id="512" name="AutoShape 3707"/>
              <p:cNvCxnSpPr>
                <a:cxnSpLocks noChangeShapeType="1"/>
              </p:cNvCxnSpPr>
              <p:nvPr/>
            </p:nvCxnSpPr>
            <p:spPr bwMode="auto">
              <a:xfrm flipV="1">
                <a:off x="1575" y="5640"/>
                <a:ext cx="13650" cy="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6" name="Group 3708"/>
            <p:cNvGrpSpPr>
              <a:grpSpLocks/>
            </p:cNvGrpSpPr>
            <p:nvPr/>
          </p:nvGrpSpPr>
          <p:grpSpPr bwMode="auto">
            <a:xfrm>
              <a:off x="3829685" y="1642745"/>
              <a:ext cx="673735" cy="2194559"/>
              <a:chOff x="7431" y="2185"/>
              <a:chExt cx="1061" cy="3455"/>
            </a:xfrm>
          </p:grpSpPr>
          <p:grpSp>
            <p:nvGrpSpPr>
              <p:cNvPr id="495" name="Group 3709"/>
              <p:cNvGrpSpPr>
                <a:grpSpLocks/>
              </p:cNvGrpSpPr>
              <p:nvPr/>
            </p:nvGrpSpPr>
            <p:grpSpPr bwMode="auto">
              <a:xfrm flipH="1">
                <a:off x="7431" y="5008"/>
                <a:ext cx="769" cy="632"/>
                <a:chOff x="4313" y="8470"/>
                <a:chExt cx="1820" cy="1855"/>
              </a:xfrm>
            </p:grpSpPr>
            <p:sp>
              <p:nvSpPr>
                <p:cNvPr id="497" name="AutoShape 3710" descr="Horizontal escura"/>
                <p:cNvSpPr>
                  <a:spLocks noChangeArrowheads="1"/>
                </p:cNvSpPr>
                <p:nvPr/>
              </p:nvSpPr>
              <p:spPr bwMode="auto">
                <a:xfrm flipH="1">
                  <a:off x="5764" y="8485"/>
                  <a:ext cx="369" cy="1720"/>
                </a:xfrm>
                <a:prstGeom prst="roundRect">
                  <a:avLst>
                    <a:gd name="adj" fmla="val 35532"/>
                  </a:avLst>
                </a:prstGeom>
                <a:pattFill prst="dkHorz">
                  <a:fgClr>
                    <a:srgbClr val="000000"/>
                  </a:fgClr>
                  <a:bgClr>
                    <a:srgbClr val="FFFFFF"/>
                  </a:bgClr>
                </a:patt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498" name="AutoShape 3711"/>
                <p:cNvSpPr>
                  <a:spLocks noChangeArrowheads="1"/>
                </p:cNvSpPr>
                <p:nvPr/>
              </p:nvSpPr>
              <p:spPr bwMode="auto">
                <a:xfrm flipH="1">
                  <a:off x="4462" y="8862"/>
                  <a:ext cx="1302" cy="9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499" name="AutoShape 3712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4482" y="10205"/>
                  <a:ext cx="1434" cy="120"/>
                </a:xfrm>
                <a:custGeom>
                  <a:avLst/>
                  <a:gdLst>
                    <a:gd name="G0" fmla="+- 953 0 0"/>
                    <a:gd name="G1" fmla="+- 21600 0 953"/>
                    <a:gd name="G2" fmla="*/ 953 1 2"/>
                    <a:gd name="G3" fmla="+- 21600 0 G2"/>
                    <a:gd name="G4" fmla="+/ 953 21600 2"/>
                    <a:gd name="G5" fmla="+/ G1 0 2"/>
                    <a:gd name="G6" fmla="*/ 21600 21600 953"/>
                    <a:gd name="G7" fmla="*/ G6 1 2"/>
                    <a:gd name="G8" fmla="+- 21600 0 G7"/>
                    <a:gd name="G9" fmla="*/ 21600 1 2"/>
                    <a:gd name="G10" fmla="+- 953 0 G9"/>
                    <a:gd name="G11" fmla="?: G10 G8 0"/>
                    <a:gd name="G12" fmla="?: G10 G7 21600"/>
                    <a:gd name="T0" fmla="*/ 21123 w 21600"/>
                    <a:gd name="T1" fmla="*/ 10800 h 21600"/>
                    <a:gd name="T2" fmla="*/ 10800 w 21600"/>
                    <a:gd name="T3" fmla="*/ 21600 h 21600"/>
                    <a:gd name="T4" fmla="*/ 477 w 21600"/>
                    <a:gd name="T5" fmla="*/ 10800 h 21600"/>
                    <a:gd name="T6" fmla="*/ 10800 w 21600"/>
                    <a:gd name="T7" fmla="*/ 0 h 21600"/>
                    <a:gd name="T8" fmla="*/ 2277 w 21600"/>
                    <a:gd name="T9" fmla="*/ 2277 h 21600"/>
                    <a:gd name="T10" fmla="*/ 19323 w 21600"/>
                    <a:gd name="T11" fmla="*/ 1932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" y="21600"/>
                      </a:lnTo>
                      <a:lnTo>
                        <a:pt x="2064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500" name="Rectangle 3713" descr="Horizontal escura"/>
                <p:cNvSpPr>
                  <a:spLocks noChangeArrowheads="1"/>
                </p:cNvSpPr>
                <p:nvPr/>
              </p:nvSpPr>
              <p:spPr bwMode="auto">
                <a:xfrm flipH="1">
                  <a:off x="4638" y="8862"/>
                  <a:ext cx="976" cy="984"/>
                </a:xfrm>
                <a:prstGeom prst="rect">
                  <a:avLst/>
                </a:prstGeom>
                <a:pattFill prst="dkHorz">
                  <a:fgClr>
                    <a:srgbClr val="000000"/>
                  </a:fgClr>
                  <a:bgClr>
                    <a:srgbClr val="FFFFFF"/>
                  </a:bgClr>
                </a:patt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501" name="AutoShape 3714"/>
                <p:cNvSpPr>
                  <a:spLocks noChangeArrowheads="1"/>
                </p:cNvSpPr>
                <p:nvPr/>
              </p:nvSpPr>
              <p:spPr bwMode="auto">
                <a:xfrm flipH="1">
                  <a:off x="4877" y="9179"/>
                  <a:ext cx="481" cy="2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502" name="AutoShape 3715"/>
                <p:cNvCxnSpPr>
                  <a:cxnSpLocks noChangeShapeType="1"/>
                  <a:stCxn id="497" idx="0"/>
                  <a:endCxn id="497" idx="2"/>
                </p:cNvCxnSpPr>
                <p:nvPr/>
              </p:nvCxnSpPr>
              <p:spPr bwMode="auto">
                <a:xfrm>
                  <a:off x="5949" y="8470"/>
                  <a:ext cx="1" cy="175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03" name="AutoShape 3716"/>
                <p:cNvSpPr>
                  <a:spLocks noChangeArrowheads="1"/>
                </p:cNvSpPr>
                <p:nvPr/>
              </p:nvSpPr>
              <p:spPr bwMode="auto">
                <a:xfrm>
                  <a:off x="4457" y="9846"/>
                  <a:ext cx="1492" cy="3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grpSp>
              <p:nvGrpSpPr>
                <p:cNvPr id="504" name="Group 3717"/>
                <p:cNvGrpSpPr>
                  <a:grpSpLocks/>
                </p:cNvGrpSpPr>
                <p:nvPr/>
              </p:nvGrpSpPr>
              <p:grpSpPr bwMode="auto">
                <a:xfrm>
                  <a:off x="4313" y="9891"/>
                  <a:ext cx="139" cy="281"/>
                  <a:chOff x="2310" y="9754"/>
                  <a:chExt cx="248" cy="466"/>
                </a:xfrm>
              </p:grpSpPr>
              <p:grpSp>
                <p:nvGrpSpPr>
                  <p:cNvPr id="506" name="Group 3718"/>
                  <p:cNvGrpSpPr>
                    <a:grpSpLocks/>
                  </p:cNvGrpSpPr>
                  <p:nvPr/>
                </p:nvGrpSpPr>
                <p:grpSpPr bwMode="auto">
                  <a:xfrm>
                    <a:off x="2310" y="9754"/>
                    <a:ext cx="248" cy="466"/>
                    <a:chOff x="2317" y="9465"/>
                    <a:chExt cx="381" cy="755"/>
                  </a:xfrm>
                </p:grpSpPr>
                <p:sp>
                  <p:nvSpPr>
                    <p:cNvPr id="508" name="Rectangle 37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17" y="9465"/>
                      <a:ext cx="132" cy="75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09" name="Rectangle 37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5" y="9465"/>
                      <a:ext cx="132" cy="75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10" name="Rectangle 37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9465"/>
                      <a:ext cx="132" cy="75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507" name="Rectangle 3722"/>
                  <p:cNvSpPr>
                    <a:spLocks noChangeArrowheads="1"/>
                  </p:cNvSpPr>
                  <p:nvPr/>
                </p:nvSpPr>
                <p:spPr bwMode="auto">
                  <a:xfrm>
                    <a:off x="2397" y="9921"/>
                    <a:ext cx="143" cy="12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</p:grpSp>
            <p:sp>
              <p:nvSpPr>
                <p:cNvPr id="505" name="Rectangle 3723"/>
                <p:cNvSpPr>
                  <a:spLocks noChangeArrowheads="1"/>
                </p:cNvSpPr>
                <p:nvPr/>
              </p:nvSpPr>
              <p:spPr bwMode="auto">
                <a:xfrm>
                  <a:off x="4504" y="9891"/>
                  <a:ext cx="1398" cy="143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</p:grpSp>
          <p:cxnSp>
            <p:nvCxnSpPr>
              <p:cNvPr id="496" name="AutoShape 3724"/>
              <p:cNvCxnSpPr>
                <a:cxnSpLocks noChangeShapeType="1"/>
                <a:stCxn id="508" idx="3"/>
                <a:endCxn id="23" idx="1"/>
              </p:cNvCxnSpPr>
              <p:nvPr/>
            </p:nvCxnSpPr>
            <p:spPr bwMode="auto">
              <a:xfrm rot="10800000" flipH="1">
                <a:off x="8180" y="2185"/>
                <a:ext cx="312" cy="3355"/>
              </a:xfrm>
              <a:prstGeom prst="bentConnector3">
                <a:avLst>
                  <a:gd name="adj1" fmla="val 72111"/>
                </a:avLst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7" name="AutoShape 3725"/>
            <p:cNvCxnSpPr>
              <a:cxnSpLocks noChangeShapeType="1"/>
              <a:stCxn id="22" idx="0"/>
              <a:endCxn id="120" idx="1"/>
            </p:cNvCxnSpPr>
            <p:nvPr/>
          </p:nvCxnSpPr>
          <p:spPr bwMode="auto">
            <a:xfrm rot="16200000">
              <a:off x="3248660" y="1687195"/>
              <a:ext cx="982345" cy="1339215"/>
            </a:xfrm>
            <a:prstGeom prst="bentConnector2">
              <a:avLst/>
            </a:prstGeom>
            <a:noFill/>
            <a:ln w="38100">
              <a:solidFill>
                <a:srgbClr val="FF5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AutoShape 3726"/>
            <p:cNvSpPr>
              <a:spLocks noChangeArrowheads="1"/>
            </p:cNvSpPr>
            <p:nvPr/>
          </p:nvSpPr>
          <p:spPr bwMode="auto">
            <a:xfrm rot="10800000">
              <a:off x="5161280" y="1453515"/>
              <a:ext cx="476885" cy="46990"/>
            </a:xfrm>
            <a:custGeom>
              <a:avLst/>
              <a:gdLst>
                <a:gd name="G0" fmla="+- 3686 0 0"/>
                <a:gd name="G1" fmla="+- 21600 0 3686"/>
                <a:gd name="G2" fmla="*/ 3686 1 2"/>
                <a:gd name="G3" fmla="+- 21600 0 G2"/>
                <a:gd name="G4" fmla="+/ 3686 21600 2"/>
                <a:gd name="G5" fmla="+/ G1 0 2"/>
                <a:gd name="G6" fmla="*/ 21600 21600 3686"/>
                <a:gd name="G7" fmla="*/ G6 1 2"/>
                <a:gd name="G8" fmla="+- 21600 0 G7"/>
                <a:gd name="G9" fmla="*/ 21600 1 2"/>
                <a:gd name="G10" fmla="+- 3686 0 G9"/>
                <a:gd name="G11" fmla="?: G10 G8 0"/>
                <a:gd name="G12" fmla="?: G10 G7 21600"/>
                <a:gd name="T0" fmla="*/ 19757 w 21600"/>
                <a:gd name="T1" fmla="*/ 10800 h 21600"/>
                <a:gd name="T2" fmla="*/ 10800 w 21600"/>
                <a:gd name="T3" fmla="*/ 21600 h 21600"/>
                <a:gd name="T4" fmla="*/ 1843 w 21600"/>
                <a:gd name="T5" fmla="*/ 10800 h 21600"/>
                <a:gd name="T6" fmla="*/ 10800 w 21600"/>
                <a:gd name="T7" fmla="*/ 0 h 21600"/>
                <a:gd name="T8" fmla="*/ 3643 w 21600"/>
                <a:gd name="T9" fmla="*/ 3643 h 21600"/>
                <a:gd name="T10" fmla="*/ 17957 w 21600"/>
                <a:gd name="T11" fmla="*/ 1795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86" y="21600"/>
                  </a:lnTo>
                  <a:lnTo>
                    <a:pt x="1791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grpSp>
          <p:nvGrpSpPr>
            <p:cNvPr id="89" name="Group 3727"/>
            <p:cNvGrpSpPr>
              <a:grpSpLocks/>
            </p:cNvGrpSpPr>
            <p:nvPr/>
          </p:nvGrpSpPr>
          <p:grpSpPr bwMode="auto">
            <a:xfrm>
              <a:off x="6754869" y="3595371"/>
              <a:ext cx="346971" cy="243205"/>
              <a:chOff x="4809" y="5105"/>
              <a:chExt cx="2063" cy="1461"/>
            </a:xfrm>
          </p:grpSpPr>
          <p:sp>
            <p:nvSpPr>
              <p:cNvPr id="484" name="AutoShape 3728"/>
              <p:cNvSpPr>
                <a:spLocks noChangeArrowheads="1"/>
              </p:cNvSpPr>
              <p:nvPr/>
            </p:nvSpPr>
            <p:spPr bwMode="auto">
              <a:xfrm>
                <a:off x="5463" y="5486"/>
                <a:ext cx="1220" cy="82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485" name="Rectangle 3729" descr="Horizontal escura"/>
              <p:cNvSpPr>
                <a:spLocks noChangeArrowheads="1"/>
              </p:cNvSpPr>
              <p:nvPr/>
            </p:nvSpPr>
            <p:spPr bwMode="auto">
              <a:xfrm>
                <a:off x="5654" y="5486"/>
                <a:ext cx="826" cy="826"/>
              </a:xfrm>
              <a:prstGeom prst="rect">
                <a:avLst/>
              </a:prstGeom>
              <a:pattFill prst="dkHorz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486" name="AutoShape 3730"/>
              <p:cNvSpPr>
                <a:spLocks noChangeArrowheads="1"/>
              </p:cNvSpPr>
              <p:nvPr/>
            </p:nvSpPr>
            <p:spPr bwMode="auto">
              <a:xfrm rot="10800000">
                <a:off x="5379" y="6312"/>
                <a:ext cx="1493" cy="25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487" name="AutoShape 3731"/>
              <p:cNvSpPr>
                <a:spLocks noChangeArrowheads="1"/>
              </p:cNvSpPr>
              <p:nvPr/>
            </p:nvSpPr>
            <p:spPr bwMode="auto">
              <a:xfrm>
                <a:off x="5926" y="5797"/>
                <a:ext cx="381" cy="26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488" name="Group 3732"/>
              <p:cNvGrpSpPr>
                <a:grpSpLocks/>
              </p:cNvGrpSpPr>
              <p:nvPr/>
            </p:nvGrpSpPr>
            <p:grpSpPr bwMode="auto">
              <a:xfrm>
                <a:off x="4809" y="5105"/>
                <a:ext cx="661" cy="1397"/>
                <a:chOff x="3906" y="5816"/>
                <a:chExt cx="661" cy="1397"/>
              </a:xfrm>
            </p:grpSpPr>
            <p:sp>
              <p:nvSpPr>
                <p:cNvPr id="489" name="Rectangle 3733"/>
                <p:cNvSpPr>
                  <a:spLocks noChangeArrowheads="1"/>
                </p:cNvSpPr>
                <p:nvPr/>
              </p:nvSpPr>
              <p:spPr bwMode="auto">
                <a:xfrm>
                  <a:off x="3906" y="6407"/>
                  <a:ext cx="228" cy="35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grpSp>
              <p:nvGrpSpPr>
                <p:cNvPr id="490" name="Group 3734"/>
                <p:cNvGrpSpPr>
                  <a:grpSpLocks/>
                </p:cNvGrpSpPr>
                <p:nvPr/>
              </p:nvGrpSpPr>
              <p:grpSpPr bwMode="auto">
                <a:xfrm>
                  <a:off x="4046" y="5816"/>
                  <a:ext cx="521" cy="1397"/>
                  <a:chOff x="4046" y="5816"/>
                  <a:chExt cx="521" cy="1397"/>
                </a:xfrm>
              </p:grpSpPr>
              <p:sp>
                <p:nvSpPr>
                  <p:cNvPr id="491" name="AutoShape 3735"/>
                  <p:cNvSpPr>
                    <a:spLocks noChangeArrowheads="1"/>
                  </p:cNvSpPr>
                  <p:nvPr/>
                </p:nvSpPr>
                <p:spPr bwMode="auto">
                  <a:xfrm>
                    <a:off x="4046" y="5994"/>
                    <a:ext cx="521" cy="1219"/>
                  </a:xfrm>
                  <a:prstGeom prst="roundRect">
                    <a:avLst>
                      <a:gd name="adj" fmla="val 23676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grpSp>
                <p:nvGrpSpPr>
                  <p:cNvPr id="492" name="Group 3736"/>
                  <p:cNvGrpSpPr>
                    <a:grpSpLocks/>
                  </p:cNvGrpSpPr>
                  <p:nvPr/>
                </p:nvGrpSpPr>
                <p:grpSpPr bwMode="auto">
                  <a:xfrm>
                    <a:off x="4134" y="5816"/>
                    <a:ext cx="368" cy="496"/>
                    <a:chOff x="3703" y="7321"/>
                    <a:chExt cx="318" cy="1220"/>
                  </a:xfrm>
                </p:grpSpPr>
                <p:sp>
                  <p:nvSpPr>
                    <p:cNvPr id="493" name="AutoShape 37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3" y="7321"/>
                      <a:ext cx="318" cy="122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4" name="Rectangle 37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3" y="7321"/>
                      <a:ext cx="318" cy="27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90" name="Group 3739"/>
            <p:cNvGrpSpPr>
              <a:grpSpLocks/>
            </p:cNvGrpSpPr>
            <p:nvPr/>
          </p:nvGrpSpPr>
          <p:grpSpPr bwMode="auto">
            <a:xfrm>
              <a:off x="6505562" y="3553474"/>
              <a:ext cx="163829" cy="226061"/>
              <a:chOff x="7140" y="9173"/>
              <a:chExt cx="526" cy="663"/>
            </a:xfrm>
          </p:grpSpPr>
          <p:grpSp>
            <p:nvGrpSpPr>
              <p:cNvPr id="390" name="Group 3740"/>
              <p:cNvGrpSpPr>
                <a:grpSpLocks/>
              </p:cNvGrpSpPr>
              <p:nvPr/>
            </p:nvGrpSpPr>
            <p:grpSpPr bwMode="auto">
              <a:xfrm rot="16200000">
                <a:off x="7437" y="9593"/>
                <a:ext cx="302" cy="156"/>
                <a:chOff x="8710" y="7978"/>
                <a:chExt cx="1056" cy="543"/>
              </a:xfrm>
            </p:grpSpPr>
            <p:grpSp>
              <p:nvGrpSpPr>
                <p:cNvPr id="454" name="Group 3741"/>
                <p:cNvGrpSpPr>
                  <a:grpSpLocks/>
                </p:cNvGrpSpPr>
                <p:nvPr/>
              </p:nvGrpSpPr>
              <p:grpSpPr bwMode="auto">
                <a:xfrm rot="5400000">
                  <a:off x="8966" y="7722"/>
                  <a:ext cx="543" cy="1056"/>
                  <a:chOff x="9480" y="7186"/>
                  <a:chExt cx="305" cy="399"/>
                </a:xfrm>
              </p:grpSpPr>
              <p:sp>
                <p:nvSpPr>
                  <p:cNvPr id="481" name="Rectangle 374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511" y="7238"/>
                    <a:ext cx="244" cy="30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82" name="Rectangle 374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413" y="7362"/>
                    <a:ext cx="399" cy="4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83" name="Rectangle 374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460" y="7362"/>
                    <a:ext cx="399" cy="4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55" name="Group 3745"/>
                <p:cNvGrpSpPr>
                  <a:grpSpLocks/>
                </p:cNvGrpSpPr>
                <p:nvPr/>
              </p:nvGrpSpPr>
              <p:grpSpPr bwMode="auto">
                <a:xfrm>
                  <a:off x="8746" y="7988"/>
                  <a:ext cx="986" cy="185"/>
                  <a:chOff x="8746" y="7988"/>
                  <a:chExt cx="986" cy="185"/>
                </a:xfrm>
              </p:grpSpPr>
              <p:grpSp>
                <p:nvGrpSpPr>
                  <p:cNvPr id="469" name="Group 3746"/>
                  <p:cNvGrpSpPr>
                    <a:grpSpLocks/>
                  </p:cNvGrpSpPr>
                  <p:nvPr/>
                </p:nvGrpSpPr>
                <p:grpSpPr bwMode="auto">
                  <a:xfrm flipH="1">
                    <a:off x="9104" y="7997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478" name="Rectangle 3747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79" name="Rectangle 37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480" name="AutoShape 3749"/>
                    <p:cNvCxnSpPr>
                      <a:cxnSpLocks noChangeShapeType="1"/>
                      <a:stCxn id="479" idx="0"/>
                      <a:endCxn id="479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470" name="Group 3750"/>
                  <p:cNvGrpSpPr>
                    <a:grpSpLocks/>
                  </p:cNvGrpSpPr>
                  <p:nvPr/>
                </p:nvGrpSpPr>
                <p:grpSpPr bwMode="auto">
                  <a:xfrm flipH="1">
                    <a:off x="9533" y="7989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475" name="Rectangle 3751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76" name="Rectangle 37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477" name="AutoShape 3753"/>
                    <p:cNvCxnSpPr>
                      <a:cxnSpLocks noChangeShapeType="1"/>
                      <a:stCxn id="476" idx="0"/>
                      <a:endCxn id="476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471" name="Group 3754"/>
                  <p:cNvGrpSpPr>
                    <a:grpSpLocks/>
                  </p:cNvGrpSpPr>
                  <p:nvPr/>
                </p:nvGrpSpPr>
                <p:grpSpPr bwMode="auto">
                  <a:xfrm flipH="1">
                    <a:off x="8746" y="7988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472" name="Rectangle 3755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73" name="Rectangle 37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474" name="AutoShape 3757"/>
                    <p:cNvCxnSpPr>
                      <a:cxnSpLocks noChangeShapeType="1"/>
                      <a:stCxn id="473" idx="0"/>
                      <a:endCxn id="473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456" name="Group 3758"/>
                <p:cNvGrpSpPr>
                  <a:grpSpLocks/>
                </p:cNvGrpSpPr>
                <p:nvPr/>
              </p:nvGrpSpPr>
              <p:grpSpPr bwMode="auto">
                <a:xfrm rot="10800000">
                  <a:off x="8746" y="8330"/>
                  <a:ext cx="986" cy="185"/>
                  <a:chOff x="8746" y="7988"/>
                  <a:chExt cx="986" cy="185"/>
                </a:xfrm>
              </p:grpSpPr>
              <p:grpSp>
                <p:nvGrpSpPr>
                  <p:cNvPr id="457" name="Group 3759"/>
                  <p:cNvGrpSpPr>
                    <a:grpSpLocks/>
                  </p:cNvGrpSpPr>
                  <p:nvPr/>
                </p:nvGrpSpPr>
                <p:grpSpPr bwMode="auto">
                  <a:xfrm flipH="1">
                    <a:off x="9104" y="7997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466" name="Rectangle 3760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67" name="Rectangle 37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468" name="AutoShape 3762"/>
                    <p:cNvCxnSpPr>
                      <a:cxnSpLocks noChangeShapeType="1"/>
                      <a:stCxn id="467" idx="0"/>
                      <a:endCxn id="467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458" name="Group 3763"/>
                  <p:cNvGrpSpPr>
                    <a:grpSpLocks/>
                  </p:cNvGrpSpPr>
                  <p:nvPr/>
                </p:nvGrpSpPr>
                <p:grpSpPr bwMode="auto">
                  <a:xfrm flipH="1">
                    <a:off x="9533" y="7989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463" name="Rectangle 3764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64" name="Rectangle 37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465" name="AutoShape 3766"/>
                    <p:cNvCxnSpPr>
                      <a:cxnSpLocks noChangeShapeType="1"/>
                      <a:stCxn id="464" idx="0"/>
                      <a:endCxn id="464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459" name="Group 3767"/>
                  <p:cNvGrpSpPr>
                    <a:grpSpLocks/>
                  </p:cNvGrpSpPr>
                  <p:nvPr/>
                </p:nvGrpSpPr>
                <p:grpSpPr bwMode="auto">
                  <a:xfrm flipH="1">
                    <a:off x="8746" y="7988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460" name="Rectangle 3768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61" name="Rectangle 37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462" name="AutoShape 3770"/>
                    <p:cNvCxnSpPr>
                      <a:cxnSpLocks noChangeShapeType="1"/>
                      <a:stCxn id="461" idx="0"/>
                      <a:endCxn id="461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  <p:sp>
            <p:nvSpPr>
              <p:cNvPr id="391" name="Rectangle 3771"/>
              <p:cNvSpPr>
                <a:spLocks noChangeArrowheads="1"/>
              </p:cNvSpPr>
              <p:nvPr/>
            </p:nvSpPr>
            <p:spPr bwMode="auto">
              <a:xfrm rot="16103837">
                <a:off x="7300" y="9565"/>
                <a:ext cx="227" cy="2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392" name="Rectangle 3772"/>
              <p:cNvSpPr>
                <a:spLocks noChangeArrowheads="1"/>
              </p:cNvSpPr>
              <p:nvPr/>
            </p:nvSpPr>
            <p:spPr bwMode="auto">
              <a:xfrm rot="16134686">
                <a:off x="7267" y="9303"/>
                <a:ext cx="223" cy="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393" name="AutoShape 3773"/>
              <p:cNvSpPr>
                <a:spLocks noChangeArrowheads="1"/>
              </p:cNvSpPr>
              <p:nvPr/>
            </p:nvSpPr>
            <p:spPr bwMode="auto">
              <a:xfrm rot="21582477">
                <a:off x="7346" y="9450"/>
                <a:ext cx="131" cy="36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394" name="AutoShape 3774"/>
              <p:cNvSpPr>
                <a:spLocks noChangeArrowheads="1"/>
              </p:cNvSpPr>
              <p:nvPr/>
            </p:nvSpPr>
            <p:spPr bwMode="auto">
              <a:xfrm rot="53886237">
                <a:off x="7346" y="9297"/>
                <a:ext cx="115" cy="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395" name="Group 3775"/>
              <p:cNvGrpSpPr>
                <a:grpSpLocks/>
              </p:cNvGrpSpPr>
              <p:nvPr/>
            </p:nvGrpSpPr>
            <p:grpSpPr bwMode="auto">
              <a:xfrm rot="18305856">
                <a:off x="7386" y="9240"/>
                <a:ext cx="38" cy="65"/>
                <a:chOff x="3122" y="3548"/>
                <a:chExt cx="135" cy="213"/>
              </a:xfrm>
            </p:grpSpPr>
            <p:sp>
              <p:nvSpPr>
                <p:cNvPr id="452" name="Rectangle 3776"/>
                <p:cNvSpPr>
                  <a:spLocks noChangeArrowheads="1"/>
                </p:cNvSpPr>
                <p:nvPr/>
              </p:nvSpPr>
              <p:spPr bwMode="auto">
                <a:xfrm rot="3076596">
                  <a:off x="3083" y="3587"/>
                  <a:ext cx="213" cy="13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453" name="AutoShape 3777"/>
                <p:cNvCxnSpPr>
                  <a:cxnSpLocks noChangeShapeType="1"/>
                  <a:stCxn id="452" idx="0"/>
                  <a:endCxn id="452" idx="2"/>
                </p:cNvCxnSpPr>
                <p:nvPr/>
              </p:nvCxnSpPr>
              <p:spPr bwMode="auto">
                <a:xfrm flipH="1">
                  <a:off x="3138" y="3613"/>
                  <a:ext cx="105" cy="8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96" name="AutoShape 3778"/>
              <p:cNvSpPr>
                <a:spLocks noChangeArrowheads="1"/>
              </p:cNvSpPr>
              <p:nvPr/>
            </p:nvSpPr>
            <p:spPr bwMode="auto">
              <a:xfrm rot="21676091">
                <a:off x="7355" y="9477"/>
                <a:ext cx="107" cy="114"/>
              </a:xfrm>
              <a:custGeom>
                <a:avLst/>
                <a:gdLst>
                  <a:gd name="G0" fmla="+- 6893 0 0"/>
                  <a:gd name="G1" fmla="+- 21600 0 6893"/>
                  <a:gd name="G2" fmla="*/ 6893 1 2"/>
                  <a:gd name="G3" fmla="+- 21600 0 G2"/>
                  <a:gd name="G4" fmla="+/ 6893 21600 2"/>
                  <a:gd name="G5" fmla="+/ G1 0 2"/>
                  <a:gd name="G6" fmla="*/ 21600 21600 6893"/>
                  <a:gd name="G7" fmla="*/ G6 1 2"/>
                  <a:gd name="G8" fmla="+- 21600 0 G7"/>
                  <a:gd name="G9" fmla="*/ 21600 1 2"/>
                  <a:gd name="G10" fmla="+- 6893 0 G9"/>
                  <a:gd name="G11" fmla="?: G10 G8 0"/>
                  <a:gd name="G12" fmla="?: G10 G7 21600"/>
                  <a:gd name="T0" fmla="*/ 18153 w 21600"/>
                  <a:gd name="T1" fmla="*/ 10800 h 21600"/>
                  <a:gd name="T2" fmla="*/ 10800 w 21600"/>
                  <a:gd name="T3" fmla="*/ 21600 h 21600"/>
                  <a:gd name="T4" fmla="*/ 3447 w 21600"/>
                  <a:gd name="T5" fmla="*/ 10800 h 21600"/>
                  <a:gd name="T6" fmla="*/ 10800 w 21600"/>
                  <a:gd name="T7" fmla="*/ 0 h 21600"/>
                  <a:gd name="T8" fmla="*/ 5247 w 21600"/>
                  <a:gd name="T9" fmla="*/ 5247 h 21600"/>
                  <a:gd name="T10" fmla="*/ 16353 w 21600"/>
                  <a:gd name="T11" fmla="*/ 1635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893" y="21600"/>
                    </a:lnTo>
                    <a:lnTo>
                      <a:pt x="147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397" name="Group 3779"/>
              <p:cNvGrpSpPr>
                <a:grpSpLocks/>
              </p:cNvGrpSpPr>
              <p:nvPr/>
            </p:nvGrpSpPr>
            <p:grpSpPr bwMode="auto">
              <a:xfrm rot="18177968">
                <a:off x="7337" y="9314"/>
                <a:ext cx="153" cy="230"/>
                <a:chOff x="2759" y="3841"/>
                <a:chExt cx="647" cy="1002"/>
              </a:xfrm>
            </p:grpSpPr>
            <p:sp>
              <p:nvSpPr>
                <p:cNvPr id="443" name="Rectangle 3780"/>
                <p:cNvSpPr>
                  <a:spLocks noChangeArrowheads="1"/>
                </p:cNvSpPr>
                <p:nvPr/>
              </p:nvSpPr>
              <p:spPr bwMode="auto">
                <a:xfrm rot="-2059293">
                  <a:off x="2955" y="3935"/>
                  <a:ext cx="165" cy="9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444" name="Rectangle 3781"/>
                <p:cNvSpPr>
                  <a:spLocks noChangeArrowheads="1"/>
                </p:cNvSpPr>
                <p:nvPr/>
              </p:nvSpPr>
              <p:spPr bwMode="auto">
                <a:xfrm rot="-2059293">
                  <a:off x="3090" y="3841"/>
                  <a:ext cx="165" cy="9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445" name="AutoShape 3782"/>
                <p:cNvCxnSpPr>
                  <a:cxnSpLocks noChangeShapeType="1"/>
                  <a:stCxn id="394" idx="3"/>
                  <a:endCxn id="394" idx="3"/>
                </p:cNvCxnSpPr>
                <p:nvPr/>
              </p:nvCxnSpPr>
              <p:spPr bwMode="auto">
                <a:xfrm>
                  <a:off x="3228" y="4256"/>
                  <a:ext cx="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6" name="AutoShape 3783"/>
                <p:cNvCxnSpPr>
                  <a:cxnSpLocks noChangeShapeType="1"/>
                  <a:stCxn id="444" idx="3"/>
                  <a:endCxn id="444" idx="1"/>
                </p:cNvCxnSpPr>
                <p:nvPr/>
              </p:nvCxnSpPr>
              <p:spPr bwMode="auto">
                <a:xfrm flipH="1">
                  <a:off x="3104" y="4248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7" name="AutoShape 3784"/>
                <p:cNvCxnSpPr>
                  <a:cxnSpLocks noChangeShapeType="1"/>
                </p:cNvCxnSpPr>
                <p:nvPr/>
              </p:nvCxnSpPr>
              <p:spPr bwMode="auto">
                <a:xfrm flipH="1">
                  <a:off x="3270" y="4500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8" name="AutoShape 378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39" y="4023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9" name="AutoShape 378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91" y="4248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50" name="AutoShape 3787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59" y="4023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51" name="AutoShape 3788"/>
                <p:cNvCxnSpPr>
                  <a:cxnSpLocks noChangeShapeType="1"/>
                </p:cNvCxnSpPr>
                <p:nvPr/>
              </p:nvCxnSpPr>
              <p:spPr bwMode="auto">
                <a:xfrm flipH="1">
                  <a:off x="3120" y="4533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98" name="Group 3789"/>
              <p:cNvGrpSpPr>
                <a:grpSpLocks/>
              </p:cNvGrpSpPr>
              <p:nvPr/>
            </p:nvGrpSpPr>
            <p:grpSpPr bwMode="auto">
              <a:xfrm rot="18305856">
                <a:off x="7162" y="9620"/>
                <a:ext cx="258" cy="128"/>
                <a:chOff x="1652" y="4255"/>
                <a:chExt cx="916" cy="424"/>
              </a:xfrm>
            </p:grpSpPr>
            <p:sp>
              <p:nvSpPr>
                <p:cNvPr id="439" name="Rectangle 3790"/>
                <p:cNvSpPr>
                  <a:spLocks noChangeArrowheads="1"/>
                </p:cNvSpPr>
                <p:nvPr/>
              </p:nvSpPr>
              <p:spPr bwMode="auto">
                <a:xfrm rot="-2164078">
                  <a:off x="1652" y="4411"/>
                  <a:ext cx="916" cy="1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440" name="AutoShape 3791"/>
                <p:cNvCxnSpPr>
                  <a:cxnSpLocks noChangeShapeType="1"/>
                  <a:stCxn id="439" idx="2"/>
                  <a:endCxn id="439" idx="0"/>
                </p:cNvCxnSpPr>
                <p:nvPr/>
              </p:nvCxnSpPr>
              <p:spPr bwMode="auto">
                <a:xfrm flipH="1" flipV="1">
                  <a:off x="2074" y="4422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1" name="AutoShape 379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334" y="4255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2" name="AutoShape 379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830" y="4583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99" name="Group 3794"/>
              <p:cNvGrpSpPr>
                <a:grpSpLocks/>
              </p:cNvGrpSpPr>
              <p:nvPr/>
            </p:nvGrpSpPr>
            <p:grpSpPr bwMode="auto">
              <a:xfrm rot="18305856">
                <a:off x="7404" y="9603"/>
                <a:ext cx="257" cy="128"/>
                <a:chOff x="1652" y="4255"/>
                <a:chExt cx="916" cy="424"/>
              </a:xfrm>
            </p:grpSpPr>
            <p:sp>
              <p:nvSpPr>
                <p:cNvPr id="435" name="Rectangle 3795"/>
                <p:cNvSpPr>
                  <a:spLocks noChangeArrowheads="1"/>
                </p:cNvSpPr>
                <p:nvPr/>
              </p:nvSpPr>
              <p:spPr bwMode="auto">
                <a:xfrm rot="-2164078">
                  <a:off x="1652" y="4411"/>
                  <a:ext cx="916" cy="1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436" name="AutoShape 3796"/>
                <p:cNvCxnSpPr>
                  <a:cxnSpLocks noChangeShapeType="1"/>
                  <a:stCxn id="435" idx="2"/>
                  <a:endCxn id="435" idx="0"/>
                </p:cNvCxnSpPr>
                <p:nvPr/>
              </p:nvCxnSpPr>
              <p:spPr bwMode="auto">
                <a:xfrm flipH="1" flipV="1">
                  <a:off x="2074" y="4422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37" name="AutoShape 379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334" y="4255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38" name="AutoShape 379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830" y="4583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00" name="Rectangle 3799"/>
              <p:cNvSpPr>
                <a:spLocks noChangeArrowheads="1"/>
              </p:cNvSpPr>
              <p:nvPr/>
            </p:nvSpPr>
            <p:spPr bwMode="auto">
              <a:xfrm rot="21345502">
                <a:off x="7410" y="9192"/>
                <a:ext cx="242" cy="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401" name="Group 3800"/>
              <p:cNvGrpSpPr>
                <a:grpSpLocks/>
              </p:cNvGrpSpPr>
              <p:nvPr/>
            </p:nvGrpSpPr>
            <p:grpSpPr bwMode="auto">
              <a:xfrm rot="18305856">
                <a:off x="7390" y="9161"/>
                <a:ext cx="21" cy="45"/>
                <a:chOff x="3962" y="3978"/>
                <a:chExt cx="292" cy="428"/>
              </a:xfrm>
            </p:grpSpPr>
            <p:sp>
              <p:nvSpPr>
                <p:cNvPr id="433" name="Rectangle 3801"/>
                <p:cNvSpPr>
                  <a:spLocks noChangeArrowheads="1"/>
                </p:cNvSpPr>
                <p:nvPr/>
              </p:nvSpPr>
              <p:spPr bwMode="auto">
                <a:xfrm rot="3069488">
                  <a:off x="3894" y="4046"/>
                  <a:ext cx="428" cy="29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434" name="AutoShape 3802"/>
                <p:cNvCxnSpPr>
                  <a:cxnSpLocks noChangeShapeType="1"/>
                  <a:stCxn id="433" idx="2"/>
                  <a:endCxn id="433" idx="0"/>
                </p:cNvCxnSpPr>
                <p:nvPr/>
              </p:nvCxnSpPr>
              <p:spPr bwMode="auto">
                <a:xfrm flipV="1">
                  <a:off x="3994" y="4100"/>
                  <a:ext cx="227" cy="18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02" name="Group 3803"/>
              <p:cNvGrpSpPr>
                <a:grpSpLocks/>
              </p:cNvGrpSpPr>
              <p:nvPr/>
            </p:nvGrpSpPr>
            <p:grpSpPr bwMode="auto">
              <a:xfrm rot="16200000">
                <a:off x="7048" y="9593"/>
                <a:ext cx="335" cy="152"/>
                <a:chOff x="8710" y="7978"/>
                <a:chExt cx="1056" cy="543"/>
              </a:xfrm>
            </p:grpSpPr>
            <p:grpSp>
              <p:nvGrpSpPr>
                <p:cNvPr id="403" name="Group 3804"/>
                <p:cNvGrpSpPr>
                  <a:grpSpLocks/>
                </p:cNvGrpSpPr>
                <p:nvPr/>
              </p:nvGrpSpPr>
              <p:grpSpPr bwMode="auto">
                <a:xfrm rot="5400000">
                  <a:off x="8966" y="7722"/>
                  <a:ext cx="543" cy="1056"/>
                  <a:chOff x="9480" y="7186"/>
                  <a:chExt cx="305" cy="399"/>
                </a:xfrm>
              </p:grpSpPr>
              <p:sp>
                <p:nvSpPr>
                  <p:cNvPr id="430" name="Rectangle 380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511" y="7238"/>
                    <a:ext cx="244" cy="30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31" name="Rectangle 380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413" y="7362"/>
                    <a:ext cx="399" cy="4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32" name="Rectangle 380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460" y="7362"/>
                    <a:ext cx="399" cy="4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04" name="Group 3808"/>
                <p:cNvGrpSpPr>
                  <a:grpSpLocks/>
                </p:cNvGrpSpPr>
                <p:nvPr/>
              </p:nvGrpSpPr>
              <p:grpSpPr bwMode="auto">
                <a:xfrm>
                  <a:off x="8746" y="7988"/>
                  <a:ext cx="986" cy="185"/>
                  <a:chOff x="8746" y="7988"/>
                  <a:chExt cx="986" cy="185"/>
                </a:xfrm>
              </p:grpSpPr>
              <p:grpSp>
                <p:nvGrpSpPr>
                  <p:cNvPr id="418" name="Group 3809"/>
                  <p:cNvGrpSpPr>
                    <a:grpSpLocks/>
                  </p:cNvGrpSpPr>
                  <p:nvPr/>
                </p:nvGrpSpPr>
                <p:grpSpPr bwMode="auto">
                  <a:xfrm flipH="1">
                    <a:off x="9104" y="7997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427" name="Rectangle 3810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28" name="Rectangle 38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429" name="AutoShape 3812"/>
                    <p:cNvCxnSpPr>
                      <a:cxnSpLocks noChangeShapeType="1"/>
                      <a:stCxn id="428" idx="0"/>
                      <a:endCxn id="428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419" name="Group 3813"/>
                  <p:cNvGrpSpPr>
                    <a:grpSpLocks/>
                  </p:cNvGrpSpPr>
                  <p:nvPr/>
                </p:nvGrpSpPr>
                <p:grpSpPr bwMode="auto">
                  <a:xfrm flipH="1">
                    <a:off x="9533" y="7989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424" name="Rectangle 3814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25" name="Rectangle 38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426" name="AutoShape 3816"/>
                    <p:cNvCxnSpPr>
                      <a:cxnSpLocks noChangeShapeType="1"/>
                      <a:stCxn id="425" idx="0"/>
                      <a:endCxn id="425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420" name="Group 3817"/>
                  <p:cNvGrpSpPr>
                    <a:grpSpLocks/>
                  </p:cNvGrpSpPr>
                  <p:nvPr/>
                </p:nvGrpSpPr>
                <p:grpSpPr bwMode="auto">
                  <a:xfrm flipH="1">
                    <a:off x="8746" y="7988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421" name="Rectangle 3818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22" name="Rectangle 38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423" name="AutoShape 3820"/>
                    <p:cNvCxnSpPr>
                      <a:cxnSpLocks noChangeShapeType="1"/>
                      <a:stCxn id="422" idx="0"/>
                      <a:endCxn id="422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405" name="Group 3821"/>
                <p:cNvGrpSpPr>
                  <a:grpSpLocks/>
                </p:cNvGrpSpPr>
                <p:nvPr/>
              </p:nvGrpSpPr>
              <p:grpSpPr bwMode="auto">
                <a:xfrm rot="10800000">
                  <a:off x="8746" y="8330"/>
                  <a:ext cx="986" cy="185"/>
                  <a:chOff x="8746" y="7988"/>
                  <a:chExt cx="986" cy="185"/>
                </a:xfrm>
              </p:grpSpPr>
              <p:grpSp>
                <p:nvGrpSpPr>
                  <p:cNvPr id="406" name="Group 3822"/>
                  <p:cNvGrpSpPr>
                    <a:grpSpLocks/>
                  </p:cNvGrpSpPr>
                  <p:nvPr/>
                </p:nvGrpSpPr>
                <p:grpSpPr bwMode="auto">
                  <a:xfrm flipH="1">
                    <a:off x="9104" y="7997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415" name="Rectangle 3823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16" name="Rectangle 38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417" name="AutoShape 3825"/>
                    <p:cNvCxnSpPr>
                      <a:cxnSpLocks noChangeShapeType="1"/>
                      <a:stCxn id="416" idx="0"/>
                      <a:endCxn id="416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407" name="Group 3826"/>
                  <p:cNvGrpSpPr>
                    <a:grpSpLocks/>
                  </p:cNvGrpSpPr>
                  <p:nvPr/>
                </p:nvGrpSpPr>
                <p:grpSpPr bwMode="auto">
                  <a:xfrm flipH="1">
                    <a:off x="9533" y="7989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412" name="Rectangle 3827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13" name="Rectangle 38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414" name="AutoShape 3829"/>
                    <p:cNvCxnSpPr>
                      <a:cxnSpLocks noChangeShapeType="1"/>
                      <a:stCxn id="413" idx="0"/>
                      <a:endCxn id="413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408" name="Group 3830"/>
                  <p:cNvGrpSpPr>
                    <a:grpSpLocks/>
                  </p:cNvGrpSpPr>
                  <p:nvPr/>
                </p:nvGrpSpPr>
                <p:grpSpPr bwMode="auto">
                  <a:xfrm flipH="1">
                    <a:off x="8746" y="7988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409" name="Rectangle 3831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10" name="Rectangle 38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411" name="AutoShape 3833"/>
                    <p:cNvCxnSpPr>
                      <a:cxnSpLocks noChangeShapeType="1"/>
                      <a:stCxn id="410" idx="0"/>
                      <a:endCxn id="410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</p:grpSp>
        <p:cxnSp>
          <p:nvCxnSpPr>
            <p:cNvPr id="91" name="AutoShape 3834"/>
            <p:cNvCxnSpPr>
              <a:cxnSpLocks noChangeShapeType="1"/>
            </p:cNvCxnSpPr>
            <p:nvPr/>
          </p:nvCxnSpPr>
          <p:spPr bwMode="auto">
            <a:xfrm>
              <a:off x="4267200" y="838835"/>
              <a:ext cx="267970" cy="0"/>
            </a:xfrm>
            <a:prstGeom prst="straightConnector1">
              <a:avLst/>
            </a:prstGeom>
            <a:noFill/>
            <a:ln w="76200">
              <a:solidFill>
                <a:schemeClr val="bg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2" name="Group 3835"/>
            <p:cNvGrpSpPr>
              <a:grpSpLocks/>
            </p:cNvGrpSpPr>
            <p:nvPr/>
          </p:nvGrpSpPr>
          <p:grpSpPr bwMode="auto">
            <a:xfrm>
              <a:off x="6798310" y="3279140"/>
              <a:ext cx="102235" cy="149860"/>
              <a:chOff x="13502" y="5499"/>
              <a:chExt cx="317" cy="423"/>
            </a:xfrm>
          </p:grpSpPr>
          <p:sp>
            <p:nvSpPr>
              <p:cNvPr id="388" name="Rectangle 3836"/>
              <p:cNvSpPr>
                <a:spLocks noChangeArrowheads="1"/>
              </p:cNvSpPr>
              <p:nvPr/>
            </p:nvSpPr>
            <p:spPr bwMode="auto">
              <a:xfrm>
                <a:off x="13648" y="5604"/>
                <a:ext cx="171" cy="18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389" name="Rectangle 3837"/>
              <p:cNvSpPr>
                <a:spLocks noChangeArrowheads="1"/>
              </p:cNvSpPr>
              <p:nvPr/>
            </p:nvSpPr>
            <p:spPr bwMode="auto">
              <a:xfrm>
                <a:off x="13502" y="5499"/>
                <a:ext cx="176" cy="42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</p:grpSp>
        <p:cxnSp>
          <p:nvCxnSpPr>
            <p:cNvPr id="93" name="AutoShape 3838"/>
            <p:cNvCxnSpPr>
              <a:cxnSpLocks noChangeShapeType="1"/>
              <a:endCxn id="40" idx="0"/>
            </p:cNvCxnSpPr>
            <p:nvPr/>
          </p:nvCxnSpPr>
          <p:spPr bwMode="auto">
            <a:xfrm>
              <a:off x="281940" y="2265045"/>
              <a:ext cx="1304290" cy="385445"/>
            </a:xfrm>
            <a:prstGeom prst="bentConnector2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3839"/>
            <p:cNvCxnSpPr>
              <a:cxnSpLocks noChangeShapeType="1"/>
              <a:endCxn id="39" idx="0"/>
            </p:cNvCxnSpPr>
            <p:nvPr/>
          </p:nvCxnSpPr>
          <p:spPr bwMode="auto">
            <a:xfrm>
              <a:off x="282575" y="1864995"/>
              <a:ext cx="2480310" cy="734060"/>
            </a:xfrm>
            <a:prstGeom prst="bentConnector2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5" name="Text Box 3840"/>
            <p:cNvSpPr txBox="1">
              <a:spLocks noChangeArrowheads="1"/>
            </p:cNvSpPr>
            <p:nvPr/>
          </p:nvSpPr>
          <p:spPr bwMode="auto">
            <a:xfrm>
              <a:off x="7444105" y="5027930"/>
              <a:ext cx="885825" cy="286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000" b="1">
                  <a:effectLst/>
                  <a:latin typeface="Arial"/>
                  <a:ea typeface="Calibri"/>
                </a:rPr>
                <a:t>2ª ETAPA</a:t>
              </a:r>
              <a:endParaRPr lang="pt-BR" sz="1200" b="1">
                <a:effectLst/>
                <a:latin typeface="Arial"/>
                <a:ea typeface="Calibri"/>
              </a:endParaRPr>
            </a:p>
          </p:txBody>
        </p:sp>
        <p:cxnSp>
          <p:nvCxnSpPr>
            <p:cNvPr id="96" name="AutoShape 3841"/>
            <p:cNvCxnSpPr>
              <a:cxnSpLocks noChangeShapeType="1"/>
              <a:stCxn id="388" idx="3"/>
              <a:endCxn id="95" idx="1"/>
            </p:cNvCxnSpPr>
            <p:nvPr/>
          </p:nvCxnSpPr>
          <p:spPr bwMode="auto">
            <a:xfrm>
              <a:off x="6900545" y="3348990"/>
              <a:ext cx="543560" cy="1822450"/>
            </a:xfrm>
            <a:prstGeom prst="bentConnector3">
              <a:avLst>
                <a:gd name="adj1" fmla="val 49884"/>
              </a:avLst>
            </a:prstGeom>
            <a:noFill/>
            <a:ln w="38100">
              <a:solidFill>
                <a:schemeClr val="accent6">
                  <a:lumMod val="50000"/>
                  <a:lumOff val="0"/>
                </a:schemeClr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843"/>
            <p:cNvCxnSpPr>
              <a:cxnSpLocks noChangeShapeType="1"/>
            </p:cNvCxnSpPr>
            <p:nvPr/>
          </p:nvCxnSpPr>
          <p:spPr bwMode="auto">
            <a:xfrm>
              <a:off x="386715" y="1925320"/>
              <a:ext cx="236855" cy="12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3844"/>
            <p:cNvCxnSpPr>
              <a:cxnSpLocks noChangeShapeType="1"/>
            </p:cNvCxnSpPr>
            <p:nvPr/>
          </p:nvCxnSpPr>
          <p:spPr bwMode="auto">
            <a:xfrm flipH="1">
              <a:off x="282575" y="2198370"/>
              <a:ext cx="28829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3845"/>
            <p:cNvCxnSpPr>
              <a:cxnSpLocks noChangeShapeType="1"/>
            </p:cNvCxnSpPr>
            <p:nvPr/>
          </p:nvCxnSpPr>
          <p:spPr bwMode="auto">
            <a:xfrm flipH="1">
              <a:off x="2682875" y="2150110"/>
              <a:ext cx="12065" cy="2273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846"/>
            <p:cNvCxnSpPr>
              <a:cxnSpLocks noChangeShapeType="1"/>
            </p:cNvCxnSpPr>
            <p:nvPr/>
          </p:nvCxnSpPr>
          <p:spPr bwMode="auto">
            <a:xfrm flipV="1">
              <a:off x="1661160" y="2362835"/>
              <a:ext cx="1270" cy="2273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AutoShape 3847"/>
            <p:cNvCxnSpPr>
              <a:cxnSpLocks noChangeShapeType="1"/>
            </p:cNvCxnSpPr>
            <p:nvPr/>
          </p:nvCxnSpPr>
          <p:spPr bwMode="auto">
            <a:xfrm>
              <a:off x="2059940" y="1926590"/>
              <a:ext cx="238760" cy="12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AutoShape 3848"/>
            <p:cNvCxnSpPr>
              <a:cxnSpLocks noChangeShapeType="1"/>
            </p:cNvCxnSpPr>
            <p:nvPr/>
          </p:nvCxnSpPr>
          <p:spPr bwMode="auto">
            <a:xfrm>
              <a:off x="1202690" y="1926590"/>
              <a:ext cx="23749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AutoShape 3849"/>
            <p:cNvCxnSpPr>
              <a:cxnSpLocks noChangeShapeType="1"/>
            </p:cNvCxnSpPr>
            <p:nvPr/>
          </p:nvCxnSpPr>
          <p:spPr bwMode="auto">
            <a:xfrm flipV="1">
              <a:off x="3001010" y="2150110"/>
              <a:ext cx="1270" cy="2273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AutoShape 3850"/>
            <p:cNvCxnSpPr>
              <a:cxnSpLocks noChangeShapeType="1"/>
            </p:cNvCxnSpPr>
            <p:nvPr/>
          </p:nvCxnSpPr>
          <p:spPr bwMode="auto">
            <a:xfrm>
              <a:off x="3315970" y="1927860"/>
              <a:ext cx="2387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AutoShape 3851"/>
            <p:cNvCxnSpPr>
              <a:cxnSpLocks noChangeShapeType="1"/>
            </p:cNvCxnSpPr>
            <p:nvPr/>
          </p:nvCxnSpPr>
          <p:spPr bwMode="auto">
            <a:xfrm>
              <a:off x="3881755" y="1927860"/>
              <a:ext cx="237490" cy="12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AutoShape 3852"/>
            <p:cNvCxnSpPr>
              <a:cxnSpLocks noChangeShapeType="1"/>
            </p:cNvCxnSpPr>
            <p:nvPr/>
          </p:nvCxnSpPr>
          <p:spPr bwMode="auto">
            <a:xfrm flipH="1">
              <a:off x="1042670" y="2197100"/>
              <a:ext cx="288925" cy="12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AutoShape 3853"/>
            <p:cNvCxnSpPr>
              <a:cxnSpLocks noChangeShapeType="1"/>
            </p:cNvCxnSpPr>
            <p:nvPr/>
          </p:nvCxnSpPr>
          <p:spPr bwMode="auto">
            <a:xfrm flipV="1">
              <a:off x="795655" y="4200525"/>
              <a:ext cx="1270" cy="2273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8" name="Group 8681"/>
            <p:cNvGrpSpPr>
              <a:grpSpLocks/>
            </p:cNvGrpSpPr>
            <p:nvPr/>
          </p:nvGrpSpPr>
          <p:grpSpPr bwMode="auto">
            <a:xfrm>
              <a:off x="1322070" y="5302885"/>
              <a:ext cx="1005840" cy="727710"/>
              <a:chOff x="3499" y="8777"/>
              <a:chExt cx="1584" cy="1146"/>
            </a:xfrm>
          </p:grpSpPr>
          <p:cxnSp>
            <p:nvCxnSpPr>
              <p:cNvPr id="364" name="AutoShape 2783"/>
              <p:cNvCxnSpPr>
                <a:cxnSpLocks noChangeShapeType="1"/>
                <a:stCxn id="375" idx="0"/>
                <a:endCxn id="382" idx="3"/>
              </p:cNvCxnSpPr>
              <p:nvPr/>
            </p:nvCxnSpPr>
            <p:spPr bwMode="auto">
              <a:xfrm rot="5400000" flipH="1">
                <a:off x="4143" y="8896"/>
                <a:ext cx="775" cy="934"/>
              </a:xfrm>
              <a:prstGeom prst="bentConnector4">
                <a:avLst>
                  <a:gd name="adj1" fmla="val 100644"/>
                  <a:gd name="adj2" fmla="val 86921"/>
                </a:avLst>
              </a:prstGeom>
              <a:noFill/>
              <a:ln w="38100">
                <a:solidFill>
                  <a:schemeClr val="accent6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65" name="Group 2784"/>
              <p:cNvGrpSpPr>
                <a:grpSpLocks/>
              </p:cNvGrpSpPr>
              <p:nvPr/>
            </p:nvGrpSpPr>
            <p:grpSpPr bwMode="auto">
              <a:xfrm flipH="1">
                <a:off x="3499" y="8777"/>
                <a:ext cx="634" cy="384"/>
                <a:chOff x="4809" y="5105"/>
                <a:chExt cx="2063" cy="1461"/>
              </a:xfrm>
            </p:grpSpPr>
            <p:sp>
              <p:nvSpPr>
                <p:cNvPr id="377" name="AutoShape 2785"/>
                <p:cNvSpPr>
                  <a:spLocks noChangeArrowheads="1"/>
                </p:cNvSpPr>
                <p:nvPr/>
              </p:nvSpPr>
              <p:spPr bwMode="auto">
                <a:xfrm>
                  <a:off x="5463" y="5486"/>
                  <a:ext cx="1220" cy="82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378" name="Rectangle 2786" descr="Horizontal escura"/>
                <p:cNvSpPr>
                  <a:spLocks noChangeArrowheads="1"/>
                </p:cNvSpPr>
                <p:nvPr/>
              </p:nvSpPr>
              <p:spPr bwMode="auto">
                <a:xfrm>
                  <a:off x="5654" y="5486"/>
                  <a:ext cx="826" cy="826"/>
                </a:xfrm>
                <a:prstGeom prst="rect">
                  <a:avLst/>
                </a:prstGeom>
                <a:pattFill prst="dkHorz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379" name="AutoShape 2787"/>
                <p:cNvSpPr>
                  <a:spLocks noChangeArrowheads="1"/>
                </p:cNvSpPr>
                <p:nvPr/>
              </p:nvSpPr>
              <p:spPr bwMode="auto">
                <a:xfrm rot="10800000">
                  <a:off x="5379" y="6312"/>
                  <a:ext cx="1493" cy="254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380" name="AutoShape 2788"/>
                <p:cNvSpPr>
                  <a:spLocks noChangeArrowheads="1"/>
                </p:cNvSpPr>
                <p:nvPr/>
              </p:nvSpPr>
              <p:spPr bwMode="auto">
                <a:xfrm>
                  <a:off x="5926" y="5797"/>
                  <a:ext cx="381" cy="26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grpSp>
              <p:nvGrpSpPr>
                <p:cNvPr id="381" name="Group 2789"/>
                <p:cNvGrpSpPr>
                  <a:grpSpLocks/>
                </p:cNvGrpSpPr>
                <p:nvPr/>
              </p:nvGrpSpPr>
              <p:grpSpPr bwMode="auto">
                <a:xfrm>
                  <a:off x="4809" y="5105"/>
                  <a:ext cx="661" cy="1397"/>
                  <a:chOff x="3906" y="5816"/>
                  <a:chExt cx="661" cy="1397"/>
                </a:xfrm>
              </p:grpSpPr>
              <p:sp>
                <p:nvSpPr>
                  <p:cNvPr id="382" name="Rectangle 2790"/>
                  <p:cNvSpPr>
                    <a:spLocks noChangeArrowheads="1"/>
                  </p:cNvSpPr>
                  <p:nvPr/>
                </p:nvSpPr>
                <p:spPr bwMode="auto">
                  <a:xfrm>
                    <a:off x="3906" y="6407"/>
                    <a:ext cx="228" cy="35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grpSp>
                <p:nvGrpSpPr>
                  <p:cNvPr id="383" name="Group 2791"/>
                  <p:cNvGrpSpPr>
                    <a:grpSpLocks/>
                  </p:cNvGrpSpPr>
                  <p:nvPr/>
                </p:nvGrpSpPr>
                <p:grpSpPr bwMode="auto">
                  <a:xfrm>
                    <a:off x="4046" y="5816"/>
                    <a:ext cx="521" cy="1397"/>
                    <a:chOff x="4046" y="5816"/>
                    <a:chExt cx="521" cy="1397"/>
                  </a:xfrm>
                </p:grpSpPr>
                <p:sp>
                  <p:nvSpPr>
                    <p:cNvPr id="384" name="AutoShape 27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46" y="5994"/>
                      <a:ext cx="521" cy="1219"/>
                    </a:xfrm>
                    <a:prstGeom prst="roundRect">
                      <a:avLst>
                        <a:gd name="adj" fmla="val 23676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grpSp>
                  <p:nvGrpSpPr>
                    <p:cNvPr id="385" name="Group 27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34" y="5816"/>
                      <a:ext cx="368" cy="496"/>
                      <a:chOff x="3703" y="7321"/>
                      <a:chExt cx="318" cy="1220"/>
                    </a:xfrm>
                  </p:grpSpPr>
                  <p:sp>
                    <p:nvSpPr>
                      <p:cNvPr id="386" name="AutoShape 27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03" y="7321"/>
                        <a:ext cx="318" cy="1220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87" name="Rectangle 27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03" y="7321"/>
                        <a:ext cx="318" cy="2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</p:grpSp>
          <p:grpSp>
            <p:nvGrpSpPr>
              <p:cNvPr id="366" name="Group 2796"/>
              <p:cNvGrpSpPr>
                <a:grpSpLocks/>
              </p:cNvGrpSpPr>
              <p:nvPr/>
            </p:nvGrpSpPr>
            <p:grpSpPr bwMode="auto">
              <a:xfrm>
                <a:off x="4909" y="9710"/>
                <a:ext cx="174" cy="213"/>
                <a:chOff x="10946" y="6254"/>
                <a:chExt cx="1069" cy="2251"/>
              </a:xfrm>
            </p:grpSpPr>
            <p:sp>
              <p:nvSpPr>
                <p:cNvPr id="368" name="AutoShape 2797"/>
                <p:cNvSpPr>
                  <a:spLocks noChangeArrowheads="1"/>
                </p:cNvSpPr>
                <p:nvPr/>
              </p:nvSpPr>
              <p:spPr bwMode="auto">
                <a:xfrm rot="10800000">
                  <a:off x="10946" y="6780"/>
                  <a:ext cx="1069" cy="750"/>
                </a:xfrm>
                <a:custGeom>
                  <a:avLst/>
                  <a:gdLst>
                    <a:gd name="G0" fmla="+- 3879 0 0"/>
                    <a:gd name="G1" fmla="+- 21600 0 3879"/>
                    <a:gd name="G2" fmla="*/ 3879 1 2"/>
                    <a:gd name="G3" fmla="+- 21600 0 G2"/>
                    <a:gd name="G4" fmla="+/ 3879 21600 2"/>
                    <a:gd name="G5" fmla="+/ G1 0 2"/>
                    <a:gd name="G6" fmla="*/ 21600 21600 3879"/>
                    <a:gd name="G7" fmla="*/ G6 1 2"/>
                    <a:gd name="G8" fmla="+- 21600 0 G7"/>
                    <a:gd name="G9" fmla="*/ 21600 1 2"/>
                    <a:gd name="G10" fmla="+- 3879 0 G9"/>
                    <a:gd name="G11" fmla="?: G10 G8 0"/>
                    <a:gd name="G12" fmla="?: G10 G7 21600"/>
                    <a:gd name="T0" fmla="*/ 19660 w 21600"/>
                    <a:gd name="T1" fmla="*/ 10800 h 21600"/>
                    <a:gd name="T2" fmla="*/ 10800 w 21600"/>
                    <a:gd name="T3" fmla="*/ 21600 h 21600"/>
                    <a:gd name="T4" fmla="*/ 1940 w 21600"/>
                    <a:gd name="T5" fmla="*/ 10800 h 21600"/>
                    <a:gd name="T6" fmla="*/ 10800 w 21600"/>
                    <a:gd name="T7" fmla="*/ 0 h 21600"/>
                    <a:gd name="T8" fmla="*/ 3740 w 21600"/>
                    <a:gd name="T9" fmla="*/ 3740 h 21600"/>
                    <a:gd name="T10" fmla="*/ 17860 w 21600"/>
                    <a:gd name="T11" fmla="*/ 1786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879" y="21600"/>
                      </a:lnTo>
                      <a:lnTo>
                        <a:pt x="1772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369" name="Rectangle 2798"/>
                <p:cNvSpPr>
                  <a:spLocks noChangeArrowheads="1"/>
                </p:cNvSpPr>
                <p:nvPr/>
              </p:nvSpPr>
              <p:spPr bwMode="auto">
                <a:xfrm>
                  <a:off x="10946" y="7530"/>
                  <a:ext cx="1069" cy="84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370" name="Rectangle 2799" descr="Vertical escura"/>
                <p:cNvSpPr>
                  <a:spLocks noChangeArrowheads="1"/>
                </p:cNvSpPr>
                <p:nvPr/>
              </p:nvSpPr>
              <p:spPr bwMode="auto">
                <a:xfrm>
                  <a:off x="10946" y="8107"/>
                  <a:ext cx="1069" cy="398"/>
                </a:xfrm>
                <a:prstGeom prst="rect">
                  <a:avLst/>
                </a:prstGeom>
                <a:pattFill prst="dkVert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371" name="Rectangle 2800"/>
                <p:cNvSpPr>
                  <a:spLocks noChangeArrowheads="1"/>
                </p:cNvSpPr>
                <p:nvPr/>
              </p:nvSpPr>
              <p:spPr bwMode="auto">
                <a:xfrm>
                  <a:off x="10946" y="7989"/>
                  <a:ext cx="1069" cy="1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372" name="AutoShape 2801"/>
                <p:cNvCxnSpPr>
                  <a:cxnSpLocks noChangeShapeType="1"/>
                  <a:stCxn id="371" idx="0"/>
                  <a:endCxn id="371" idx="2"/>
                </p:cNvCxnSpPr>
                <p:nvPr/>
              </p:nvCxnSpPr>
              <p:spPr bwMode="auto">
                <a:xfrm>
                  <a:off x="11481" y="7989"/>
                  <a:ext cx="1" cy="11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373" name="Group 2802"/>
                <p:cNvGrpSpPr>
                  <a:grpSpLocks/>
                </p:cNvGrpSpPr>
                <p:nvPr/>
              </p:nvGrpSpPr>
              <p:grpSpPr bwMode="auto">
                <a:xfrm>
                  <a:off x="11127" y="6254"/>
                  <a:ext cx="735" cy="526"/>
                  <a:chOff x="12926" y="6750"/>
                  <a:chExt cx="334" cy="465"/>
                </a:xfrm>
              </p:grpSpPr>
              <p:sp>
                <p:nvSpPr>
                  <p:cNvPr id="374" name="Rectangle 2803"/>
                  <p:cNvSpPr>
                    <a:spLocks noChangeArrowheads="1"/>
                  </p:cNvSpPr>
                  <p:nvPr/>
                </p:nvSpPr>
                <p:spPr bwMode="auto">
                  <a:xfrm>
                    <a:off x="12986" y="6750"/>
                    <a:ext cx="214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375" name="Rectangle 2804"/>
                  <p:cNvSpPr>
                    <a:spLocks noChangeArrowheads="1"/>
                  </p:cNvSpPr>
                  <p:nvPr/>
                </p:nvSpPr>
                <p:spPr bwMode="auto">
                  <a:xfrm>
                    <a:off x="12926" y="7110"/>
                    <a:ext cx="334" cy="10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cxnSp>
                <p:nvCxnSpPr>
                  <p:cNvPr id="376" name="AutoShape 2805"/>
                  <p:cNvCxnSpPr>
                    <a:cxnSpLocks noChangeShapeType="1"/>
                    <a:stCxn id="375" idx="0"/>
                    <a:endCxn id="375" idx="2"/>
                  </p:cNvCxnSpPr>
                  <p:nvPr/>
                </p:nvCxnSpPr>
                <p:spPr bwMode="auto">
                  <a:xfrm>
                    <a:off x="13093" y="7110"/>
                    <a:ext cx="1" cy="10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cxnSp>
            <p:nvCxnSpPr>
              <p:cNvPr id="367" name="AutoShape 3854"/>
              <p:cNvCxnSpPr>
                <a:cxnSpLocks noChangeShapeType="1"/>
              </p:cNvCxnSpPr>
              <p:nvPr/>
            </p:nvCxnSpPr>
            <p:spPr bwMode="auto">
              <a:xfrm flipV="1">
                <a:off x="4877" y="9197"/>
                <a:ext cx="2" cy="3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09" name="AutoShape 3855"/>
            <p:cNvCxnSpPr>
              <a:cxnSpLocks noChangeShapeType="1"/>
            </p:cNvCxnSpPr>
            <p:nvPr/>
          </p:nvCxnSpPr>
          <p:spPr bwMode="auto">
            <a:xfrm flipV="1">
              <a:off x="1576070" y="4885055"/>
              <a:ext cx="0" cy="2260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" name="AutoShape 3856"/>
            <p:cNvCxnSpPr>
              <a:cxnSpLocks noChangeShapeType="1"/>
            </p:cNvCxnSpPr>
            <p:nvPr/>
          </p:nvCxnSpPr>
          <p:spPr bwMode="auto">
            <a:xfrm flipV="1">
              <a:off x="1158240" y="3237230"/>
              <a:ext cx="0" cy="2273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1" name="Group 3857"/>
            <p:cNvGrpSpPr>
              <a:grpSpLocks/>
            </p:cNvGrpSpPr>
            <p:nvPr/>
          </p:nvGrpSpPr>
          <p:grpSpPr bwMode="auto">
            <a:xfrm>
              <a:off x="6951345" y="3164219"/>
              <a:ext cx="163195" cy="226061"/>
              <a:chOff x="7140" y="9173"/>
              <a:chExt cx="526" cy="663"/>
            </a:xfrm>
          </p:grpSpPr>
          <p:grpSp>
            <p:nvGrpSpPr>
              <p:cNvPr id="270" name="Group 3858"/>
              <p:cNvGrpSpPr>
                <a:grpSpLocks/>
              </p:cNvGrpSpPr>
              <p:nvPr/>
            </p:nvGrpSpPr>
            <p:grpSpPr bwMode="auto">
              <a:xfrm rot="16200000">
                <a:off x="7437" y="9593"/>
                <a:ext cx="302" cy="156"/>
                <a:chOff x="8710" y="7978"/>
                <a:chExt cx="1056" cy="543"/>
              </a:xfrm>
            </p:grpSpPr>
            <p:grpSp>
              <p:nvGrpSpPr>
                <p:cNvPr id="334" name="Group 3859"/>
                <p:cNvGrpSpPr>
                  <a:grpSpLocks/>
                </p:cNvGrpSpPr>
                <p:nvPr/>
              </p:nvGrpSpPr>
              <p:grpSpPr bwMode="auto">
                <a:xfrm rot="5400000">
                  <a:off x="8966" y="7722"/>
                  <a:ext cx="543" cy="1056"/>
                  <a:chOff x="9480" y="7186"/>
                  <a:chExt cx="305" cy="399"/>
                </a:xfrm>
              </p:grpSpPr>
              <p:sp>
                <p:nvSpPr>
                  <p:cNvPr id="361" name="Rectangle 386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511" y="7238"/>
                    <a:ext cx="244" cy="30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362" name="Rectangle 386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413" y="7362"/>
                    <a:ext cx="399" cy="4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363" name="Rectangle 386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460" y="7362"/>
                    <a:ext cx="399" cy="4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35" name="Group 3863"/>
                <p:cNvGrpSpPr>
                  <a:grpSpLocks/>
                </p:cNvGrpSpPr>
                <p:nvPr/>
              </p:nvGrpSpPr>
              <p:grpSpPr bwMode="auto">
                <a:xfrm>
                  <a:off x="8746" y="7988"/>
                  <a:ext cx="986" cy="185"/>
                  <a:chOff x="8746" y="7988"/>
                  <a:chExt cx="986" cy="185"/>
                </a:xfrm>
              </p:grpSpPr>
              <p:grpSp>
                <p:nvGrpSpPr>
                  <p:cNvPr id="349" name="Group 3864"/>
                  <p:cNvGrpSpPr>
                    <a:grpSpLocks/>
                  </p:cNvGrpSpPr>
                  <p:nvPr/>
                </p:nvGrpSpPr>
                <p:grpSpPr bwMode="auto">
                  <a:xfrm flipH="1">
                    <a:off x="9104" y="7997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358" name="Rectangle 3865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59" name="Rectangle 38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360" name="AutoShape 3867"/>
                    <p:cNvCxnSpPr>
                      <a:cxnSpLocks noChangeShapeType="1"/>
                      <a:stCxn id="359" idx="0"/>
                      <a:endCxn id="359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350" name="Group 3868"/>
                  <p:cNvGrpSpPr>
                    <a:grpSpLocks/>
                  </p:cNvGrpSpPr>
                  <p:nvPr/>
                </p:nvGrpSpPr>
                <p:grpSpPr bwMode="auto">
                  <a:xfrm flipH="1">
                    <a:off x="9533" y="7989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355" name="Rectangle 3869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56" name="Rectangle 38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357" name="AutoShape 3871"/>
                    <p:cNvCxnSpPr>
                      <a:cxnSpLocks noChangeShapeType="1"/>
                      <a:stCxn id="356" idx="0"/>
                      <a:endCxn id="356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351" name="Group 3872"/>
                  <p:cNvGrpSpPr>
                    <a:grpSpLocks/>
                  </p:cNvGrpSpPr>
                  <p:nvPr/>
                </p:nvGrpSpPr>
                <p:grpSpPr bwMode="auto">
                  <a:xfrm flipH="1">
                    <a:off x="8746" y="7988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352" name="Rectangle 3873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53" name="Rectangle 38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354" name="AutoShape 3875"/>
                    <p:cNvCxnSpPr>
                      <a:cxnSpLocks noChangeShapeType="1"/>
                      <a:stCxn id="353" idx="0"/>
                      <a:endCxn id="353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336" name="Group 3876"/>
                <p:cNvGrpSpPr>
                  <a:grpSpLocks/>
                </p:cNvGrpSpPr>
                <p:nvPr/>
              </p:nvGrpSpPr>
              <p:grpSpPr bwMode="auto">
                <a:xfrm rot="10800000">
                  <a:off x="8746" y="8330"/>
                  <a:ext cx="986" cy="185"/>
                  <a:chOff x="8746" y="7988"/>
                  <a:chExt cx="986" cy="185"/>
                </a:xfrm>
              </p:grpSpPr>
              <p:grpSp>
                <p:nvGrpSpPr>
                  <p:cNvPr id="337" name="Group 3877"/>
                  <p:cNvGrpSpPr>
                    <a:grpSpLocks/>
                  </p:cNvGrpSpPr>
                  <p:nvPr/>
                </p:nvGrpSpPr>
                <p:grpSpPr bwMode="auto">
                  <a:xfrm flipH="1">
                    <a:off x="9104" y="7997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346" name="Rectangle 3878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47" name="Rectangle 38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348" name="AutoShape 3880"/>
                    <p:cNvCxnSpPr>
                      <a:cxnSpLocks noChangeShapeType="1"/>
                      <a:stCxn id="347" idx="0"/>
                      <a:endCxn id="347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338" name="Group 3881"/>
                  <p:cNvGrpSpPr>
                    <a:grpSpLocks/>
                  </p:cNvGrpSpPr>
                  <p:nvPr/>
                </p:nvGrpSpPr>
                <p:grpSpPr bwMode="auto">
                  <a:xfrm flipH="1">
                    <a:off x="9533" y="7989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343" name="Rectangle 3882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44" name="Rectangle 38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345" name="AutoShape 3884"/>
                    <p:cNvCxnSpPr>
                      <a:cxnSpLocks noChangeShapeType="1"/>
                      <a:stCxn id="344" idx="0"/>
                      <a:endCxn id="344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339" name="Group 3885"/>
                  <p:cNvGrpSpPr>
                    <a:grpSpLocks/>
                  </p:cNvGrpSpPr>
                  <p:nvPr/>
                </p:nvGrpSpPr>
                <p:grpSpPr bwMode="auto">
                  <a:xfrm flipH="1">
                    <a:off x="8746" y="7988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340" name="Rectangle 3886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41" name="Rectangle 38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342" name="AutoShape 3888"/>
                    <p:cNvCxnSpPr>
                      <a:cxnSpLocks noChangeShapeType="1"/>
                      <a:stCxn id="341" idx="0"/>
                      <a:endCxn id="341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  <p:sp>
            <p:nvSpPr>
              <p:cNvPr id="271" name="Rectangle 3889"/>
              <p:cNvSpPr>
                <a:spLocks noChangeArrowheads="1"/>
              </p:cNvSpPr>
              <p:nvPr/>
            </p:nvSpPr>
            <p:spPr bwMode="auto">
              <a:xfrm rot="16103837">
                <a:off x="7300" y="9565"/>
                <a:ext cx="227" cy="2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272" name="Rectangle 3890"/>
              <p:cNvSpPr>
                <a:spLocks noChangeArrowheads="1"/>
              </p:cNvSpPr>
              <p:nvPr/>
            </p:nvSpPr>
            <p:spPr bwMode="auto">
              <a:xfrm rot="16134686">
                <a:off x="7267" y="9303"/>
                <a:ext cx="223" cy="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273" name="AutoShape 3891"/>
              <p:cNvSpPr>
                <a:spLocks noChangeArrowheads="1"/>
              </p:cNvSpPr>
              <p:nvPr/>
            </p:nvSpPr>
            <p:spPr bwMode="auto">
              <a:xfrm rot="21582477">
                <a:off x="7346" y="9450"/>
                <a:ext cx="131" cy="36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274" name="AutoShape 3892"/>
              <p:cNvSpPr>
                <a:spLocks noChangeArrowheads="1"/>
              </p:cNvSpPr>
              <p:nvPr/>
            </p:nvSpPr>
            <p:spPr bwMode="auto">
              <a:xfrm rot="53886237">
                <a:off x="7346" y="9297"/>
                <a:ext cx="115" cy="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275" name="Group 3893"/>
              <p:cNvGrpSpPr>
                <a:grpSpLocks/>
              </p:cNvGrpSpPr>
              <p:nvPr/>
            </p:nvGrpSpPr>
            <p:grpSpPr bwMode="auto">
              <a:xfrm rot="18305856">
                <a:off x="7386" y="9240"/>
                <a:ext cx="38" cy="65"/>
                <a:chOff x="3122" y="3548"/>
                <a:chExt cx="135" cy="213"/>
              </a:xfrm>
            </p:grpSpPr>
            <p:sp>
              <p:nvSpPr>
                <p:cNvPr id="332" name="Rectangle 3894"/>
                <p:cNvSpPr>
                  <a:spLocks noChangeArrowheads="1"/>
                </p:cNvSpPr>
                <p:nvPr/>
              </p:nvSpPr>
              <p:spPr bwMode="auto">
                <a:xfrm rot="3076596">
                  <a:off x="3083" y="3587"/>
                  <a:ext cx="213" cy="13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333" name="AutoShape 3895"/>
                <p:cNvCxnSpPr>
                  <a:cxnSpLocks noChangeShapeType="1"/>
                  <a:stCxn id="332" idx="0"/>
                  <a:endCxn id="332" idx="2"/>
                </p:cNvCxnSpPr>
                <p:nvPr/>
              </p:nvCxnSpPr>
              <p:spPr bwMode="auto">
                <a:xfrm flipH="1">
                  <a:off x="3138" y="3613"/>
                  <a:ext cx="105" cy="8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76" name="AutoShape 3896"/>
              <p:cNvSpPr>
                <a:spLocks noChangeArrowheads="1"/>
              </p:cNvSpPr>
              <p:nvPr/>
            </p:nvSpPr>
            <p:spPr bwMode="auto">
              <a:xfrm rot="21676091">
                <a:off x="7355" y="9477"/>
                <a:ext cx="107" cy="114"/>
              </a:xfrm>
              <a:custGeom>
                <a:avLst/>
                <a:gdLst>
                  <a:gd name="G0" fmla="+- 6893 0 0"/>
                  <a:gd name="G1" fmla="+- 21600 0 6893"/>
                  <a:gd name="G2" fmla="*/ 6893 1 2"/>
                  <a:gd name="G3" fmla="+- 21600 0 G2"/>
                  <a:gd name="G4" fmla="+/ 6893 21600 2"/>
                  <a:gd name="G5" fmla="+/ G1 0 2"/>
                  <a:gd name="G6" fmla="*/ 21600 21600 6893"/>
                  <a:gd name="G7" fmla="*/ G6 1 2"/>
                  <a:gd name="G8" fmla="+- 21600 0 G7"/>
                  <a:gd name="G9" fmla="*/ 21600 1 2"/>
                  <a:gd name="G10" fmla="+- 6893 0 G9"/>
                  <a:gd name="G11" fmla="?: G10 G8 0"/>
                  <a:gd name="G12" fmla="?: G10 G7 21600"/>
                  <a:gd name="T0" fmla="*/ 18153 w 21600"/>
                  <a:gd name="T1" fmla="*/ 10800 h 21600"/>
                  <a:gd name="T2" fmla="*/ 10800 w 21600"/>
                  <a:gd name="T3" fmla="*/ 21600 h 21600"/>
                  <a:gd name="T4" fmla="*/ 3447 w 21600"/>
                  <a:gd name="T5" fmla="*/ 10800 h 21600"/>
                  <a:gd name="T6" fmla="*/ 10800 w 21600"/>
                  <a:gd name="T7" fmla="*/ 0 h 21600"/>
                  <a:gd name="T8" fmla="*/ 5247 w 21600"/>
                  <a:gd name="T9" fmla="*/ 5247 h 21600"/>
                  <a:gd name="T10" fmla="*/ 16353 w 21600"/>
                  <a:gd name="T11" fmla="*/ 1635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893" y="21600"/>
                    </a:lnTo>
                    <a:lnTo>
                      <a:pt x="147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277" name="Group 3897"/>
              <p:cNvGrpSpPr>
                <a:grpSpLocks/>
              </p:cNvGrpSpPr>
              <p:nvPr/>
            </p:nvGrpSpPr>
            <p:grpSpPr bwMode="auto">
              <a:xfrm rot="18177968">
                <a:off x="7337" y="9314"/>
                <a:ext cx="153" cy="230"/>
                <a:chOff x="2759" y="3841"/>
                <a:chExt cx="647" cy="1002"/>
              </a:xfrm>
            </p:grpSpPr>
            <p:sp>
              <p:nvSpPr>
                <p:cNvPr id="323" name="Rectangle 3898"/>
                <p:cNvSpPr>
                  <a:spLocks noChangeArrowheads="1"/>
                </p:cNvSpPr>
                <p:nvPr/>
              </p:nvSpPr>
              <p:spPr bwMode="auto">
                <a:xfrm rot="-2059293">
                  <a:off x="2955" y="3935"/>
                  <a:ext cx="165" cy="9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324" name="Rectangle 3899"/>
                <p:cNvSpPr>
                  <a:spLocks noChangeArrowheads="1"/>
                </p:cNvSpPr>
                <p:nvPr/>
              </p:nvSpPr>
              <p:spPr bwMode="auto">
                <a:xfrm rot="-2059293">
                  <a:off x="3090" y="3841"/>
                  <a:ext cx="165" cy="9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325" name="AutoShape 3900"/>
                <p:cNvCxnSpPr>
                  <a:cxnSpLocks noChangeShapeType="1"/>
                  <a:stCxn id="274" idx="3"/>
                  <a:endCxn id="274" idx="3"/>
                </p:cNvCxnSpPr>
                <p:nvPr/>
              </p:nvCxnSpPr>
              <p:spPr bwMode="auto">
                <a:xfrm>
                  <a:off x="3228" y="4256"/>
                  <a:ext cx="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6" name="AutoShape 3901"/>
                <p:cNvCxnSpPr>
                  <a:cxnSpLocks noChangeShapeType="1"/>
                  <a:stCxn id="324" idx="3"/>
                  <a:endCxn id="324" idx="1"/>
                </p:cNvCxnSpPr>
                <p:nvPr/>
              </p:nvCxnSpPr>
              <p:spPr bwMode="auto">
                <a:xfrm flipH="1">
                  <a:off x="3104" y="4248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7" name="AutoShape 3902"/>
                <p:cNvCxnSpPr>
                  <a:cxnSpLocks noChangeShapeType="1"/>
                </p:cNvCxnSpPr>
                <p:nvPr/>
              </p:nvCxnSpPr>
              <p:spPr bwMode="auto">
                <a:xfrm flipH="1">
                  <a:off x="3270" y="4500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8" name="AutoShape 3903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39" y="4023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9" name="AutoShape 3904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91" y="4248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0" name="AutoShape 390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59" y="4023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1" name="AutoShape 3906"/>
                <p:cNvCxnSpPr>
                  <a:cxnSpLocks noChangeShapeType="1"/>
                </p:cNvCxnSpPr>
                <p:nvPr/>
              </p:nvCxnSpPr>
              <p:spPr bwMode="auto">
                <a:xfrm flipH="1">
                  <a:off x="3120" y="4533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8" name="Group 3907"/>
              <p:cNvGrpSpPr>
                <a:grpSpLocks/>
              </p:cNvGrpSpPr>
              <p:nvPr/>
            </p:nvGrpSpPr>
            <p:grpSpPr bwMode="auto">
              <a:xfrm rot="18305856">
                <a:off x="7162" y="9620"/>
                <a:ext cx="258" cy="128"/>
                <a:chOff x="1652" y="4255"/>
                <a:chExt cx="916" cy="424"/>
              </a:xfrm>
            </p:grpSpPr>
            <p:sp>
              <p:nvSpPr>
                <p:cNvPr id="319" name="Rectangle 3908"/>
                <p:cNvSpPr>
                  <a:spLocks noChangeArrowheads="1"/>
                </p:cNvSpPr>
                <p:nvPr/>
              </p:nvSpPr>
              <p:spPr bwMode="auto">
                <a:xfrm rot="-2164078">
                  <a:off x="1652" y="4411"/>
                  <a:ext cx="916" cy="1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320" name="AutoShape 3909"/>
                <p:cNvCxnSpPr>
                  <a:cxnSpLocks noChangeShapeType="1"/>
                  <a:stCxn id="319" idx="2"/>
                  <a:endCxn id="319" idx="0"/>
                </p:cNvCxnSpPr>
                <p:nvPr/>
              </p:nvCxnSpPr>
              <p:spPr bwMode="auto">
                <a:xfrm flipH="1" flipV="1">
                  <a:off x="2074" y="4422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1" name="AutoShape 391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334" y="4255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2" name="AutoShape 391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830" y="4583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9" name="Group 3912"/>
              <p:cNvGrpSpPr>
                <a:grpSpLocks/>
              </p:cNvGrpSpPr>
              <p:nvPr/>
            </p:nvGrpSpPr>
            <p:grpSpPr bwMode="auto">
              <a:xfrm rot="18305856">
                <a:off x="7404" y="9603"/>
                <a:ext cx="257" cy="128"/>
                <a:chOff x="1652" y="4255"/>
                <a:chExt cx="916" cy="424"/>
              </a:xfrm>
            </p:grpSpPr>
            <p:sp>
              <p:nvSpPr>
                <p:cNvPr id="315" name="Rectangle 3913"/>
                <p:cNvSpPr>
                  <a:spLocks noChangeArrowheads="1"/>
                </p:cNvSpPr>
                <p:nvPr/>
              </p:nvSpPr>
              <p:spPr bwMode="auto">
                <a:xfrm rot="-2164078">
                  <a:off x="1652" y="4411"/>
                  <a:ext cx="916" cy="1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316" name="AutoShape 3914"/>
                <p:cNvCxnSpPr>
                  <a:cxnSpLocks noChangeShapeType="1"/>
                  <a:stCxn id="315" idx="2"/>
                  <a:endCxn id="315" idx="0"/>
                </p:cNvCxnSpPr>
                <p:nvPr/>
              </p:nvCxnSpPr>
              <p:spPr bwMode="auto">
                <a:xfrm flipH="1" flipV="1">
                  <a:off x="2074" y="4422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7" name="AutoShape 391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334" y="4255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8" name="AutoShape 391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830" y="4583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80" name="Rectangle 3917"/>
              <p:cNvSpPr>
                <a:spLocks noChangeArrowheads="1"/>
              </p:cNvSpPr>
              <p:nvPr/>
            </p:nvSpPr>
            <p:spPr bwMode="auto">
              <a:xfrm rot="21345502">
                <a:off x="7410" y="9192"/>
                <a:ext cx="242" cy="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281" name="Group 3918"/>
              <p:cNvGrpSpPr>
                <a:grpSpLocks/>
              </p:cNvGrpSpPr>
              <p:nvPr/>
            </p:nvGrpSpPr>
            <p:grpSpPr bwMode="auto">
              <a:xfrm rot="18305856">
                <a:off x="7390" y="9161"/>
                <a:ext cx="21" cy="45"/>
                <a:chOff x="3962" y="3978"/>
                <a:chExt cx="292" cy="428"/>
              </a:xfrm>
            </p:grpSpPr>
            <p:sp>
              <p:nvSpPr>
                <p:cNvPr id="313" name="Rectangle 3919"/>
                <p:cNvSpPr>
                  <a:spLocks noChangeArrowheads="1"/>
                </p:cNvSpPr>
                <p:nvPr/>
              </p:nvSpPr>
              <p:spPr bwMode="auto">
                <a:xfrm rot="3069488">
                  <a:off x="3894" y="4046"/>
                  <a:ext cx="428" cy="29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314" name="AutoShape 3920"/>
                <p:cNvCxnSpPr>
                  <a:cxnSpLocks noChangeShapeType="1"/>
                  <a:stCxn id="313" idx="2"/>
                  <a:endCxn id="313" idx="0"/>
                </p:cNvCxnSpPr>
                <p:nvPr/>
              </p:nvCxnSpPr>
              <p:spPr bwMode="auto">
                <a:xfrm flipV="1">
                  <a:off x="3994" y="4100"/>
                  <a:ext cx="227" cy="18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82" name="Group 3921"/>
              <p:cNvGrpSpPr>
                <a:grpSpLocks/>
              </p:cNvGrpSpPr>
              <p:nvPr/>
            </p:nvGrpSpPr>
            <p:grpSpPr bwMode="auto">
              <a:xfrm rot="16200000">
                <a:off x="7048" y="9593"/>
                <a:ext cx="335" cy="152"/>
                <a:chOff x="8710" y="7978"/>
                <a:chExt cx="1056" cy="543"/>
              </a:xfrm>
            </p:grpSpPr>
            <p:grpSp>
              <p:nvGrpSpPr>
                <p:cNvPr id="283" name="Group 3922"/>
                <p:cNvGrpSpPr>
                  <a:grpSpLocks/>
                </p:cNvGrpSpPr>
                <p:nvPr/>
              </p:nvGrpSpPr>
              <p:grpSpPr bwMode="auto">
                <a:xfrm rot="5400000">
                  <a:off x="8966" y="7722"/>
                  <a:ext cx="543" cy="1056"/>
                  <a:chOff x="9480" y="7186"/>
                  <a:chExt cx="305" cy="399"/>
                </a:xfrm>
              </p:grpSpPr>
              <p:sp>
                <p:nvSpPr>
                  <p:cNvPr id="310" name="Rectangle 392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511" y="7238"/>
                    <a:ext cx="244" cy="30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311" name="Rectangle 392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413" y="7362"/>
                    <a:ext cx="399" cy="4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312" name="Rectangle 392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460" y="7362"/>
                    <a:ext cx="399" cy="4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84" name="Group 3926"/>
                <p:cNvGrpSpPr>
                  <a:grpSpLocks/>
                </p:cNvGrpSpPr>
                <p:nvPr/>
              </p:nvGrpSpPr>
              <p:grpSpPr bwMode="auto">
                <a:xfrm>
                  <a:off x="8746" y="7988"/>
                  <a:ext cx="986" cy="185"/>
                  <a:chOff x="8746" y="7988"/>
                  <a:chExt cx="986" cy="185"/>
                </a:xfrm>
              </p:grpSpPr>
              <p:grpSp>
                <p:nvGrpSpPr>
                  <p:cNvPr id="298" name="Group 3927"/>
                  <p:cNvGrpSpPr>
                    <a:grpSpLocks/>
                  </p:cNvGrpSpPr>
                  <p:nvPr/>
                </p:nvGrpSpPr>
                <p:grpSpPr bwMode="auto">
                  <a:xfrm flipH="1">
                    <a:off x="9104" y="7997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307" name="Rectangle 3928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08" name="Rectangle 39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309" name="AutoShape 3930"/>
                    <p:cNvCxnSpPr>
                      <a:cxnSpLocks noChangeShapeType="1"/>
                      <a:stCxn id="308" idx="0"/>
                      <a:endCxn id="308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99" name="Group 3931"/>
                  <p:cNvGrpSpPr>
                    <a:grpSpLocks/>
                  </p:cNvGrpSpPr>
                  <p:nvPr/>
                </p:nvGrpSpPr>
                <p:grpSpPr bwMode="auto">
                  <a:xfrm flipH="1">
                    <a:off x="9533" y="7989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304" name="Rectangle 3932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05" name="Rectangle 39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306" name="AutoShape 3934"/>
                    <p:cNvCxnSpPr>
                      <a:cxnSpLocks noChangeShapeType="1"/>
                      <a:stCxn id="305" idx="0"/>
                      <a:endCxn id="305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300" name="Group 3935"/>
                  <p:cNvGrpSpPr>
                    <a:grpSpLocks/>
                  </p:cNvGrpSpPr>
                  <p:nvPr/>
                </p:nvGrpSpPr>
                <p:grpSpPr bwMode="auto">
                  <a:xfrm flipH="1">
                    <a:off x="8746" y="7988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301" name="Rectangle 3936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02" name="Rectangle 39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303" name="AutoShape 3938"/>
                    <p:cNvCxnSpPr>
                      <a:cxnSpLocks noChangeShapeType="1"/>
                      <a:stCxn id="302" idx="0"/>
                      <a:endCxn id="302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285" name="Group 3939"/>
                <p:cNvGrpSpPr>
                  <a:grpSpLocks/>
                </p:cNvGrpSpPr>
                <p:nvPr/>
              </p:nvGrpSpPr>
              <p:grpSpPr bwMode="auto">
                <a:xfrm rot="10800000">
                  <a:off x="8746" y="8330"/>
                  <a:ext cx="986" cy="185"/>
                  <a:chOff x="8746" y="7988"/>
                  <a:chExt cx="986" cy="185"/>
                </a:xfrm>
              </p:grpSpPr>
              <p:grpSp>
                <p:nvGrpSpPr>
                  <p:cNvPr id="286" name="Group 3940"/>
                  <p:cNvGrpSpPr>
                    <a:grpSpLocks/>
                  </p:cNvGrpSpPr>
                  <p:nvPr/>
                </p:nvGrpSpPr>
                <p:grpSpPr bwMode="auto">
                  <a:xfrm flipH="1">
                    <a:off x="9104" y="7997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295" name="Rectangle 3941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96" name="Rectangle 39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297" name="AutoShape 3943"/>
                    <p:cNvCxnSpPr>
                      <a:cxnSpLocks noChangeShapeType="1"/>
                      <a:stCxn id="296" idx="0"/>
                      <a:endCxn id="296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87" name="Group 3944"/>
                  <p:cNvGrpSpPr>
                    <a:grpSpLocks/>
                  </p:cNvGrpSpPr>
                  <p:nvPr/>
                </p:nvGrpSpPr>
                <p:grpSpPr bwMode="auto">
                  <a:xfrm flipH="1">
                    <a:off x="9533" y="7989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292" name="Rectangle 3945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93" name="Rectangle 39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294" name="AutoShape 3947"/>
                    <p:cNvCxnSpPr>
                      <a:cxnSpLocks noChangeShapeType="1"/>
                      <a:stCxn id="293" idx="0"/>
                      <a:endCxn id="293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88" name="Group 3948"/>
                  <p:cNvGrpSpPr>
                    <a:grpSpLocks/>
                  </p:cNvGrpSpPr>
                  <p:nvPr/>
                </p:nvGrpSpPr>
                <p:grpSpPr bwMode="auto">
                  <a:xfrm flipH="1">
                    <a:off x="8746" y="7988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289" name="Rectangle 3949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90" name="Rectangle 39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291" name="AutoShape 3951"/>
                    <p:cNvCxnSpPr>
                      <a:cxnSpLocks noChangeShapeType="1"/>
                      <a:stCxn id="290" idx="0"/>
                      <a:endCxn id="290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</p:grpSp>
        <p:sp>
          <p:nvSpPr>
            <p:cNvPr id="112" name="AutoShape 3952" descr="Confetes grandes"/>
            <p:cNvSpPr>
              <a:spLocks noChangeArrowheads="1"/>
            </p:cNvSpPr>
            <p:nvPr/>
          </p:nvSpPr>
          <p:spPr bwMode="auto">
            <a:xfrm>
              <a:off x="4549140" y="3409950"/>
              <a:ext cx="1862455" cy="400685"/>
            </a:xfrm>
            <a:prstGeom prst="roundRect">
              <a:avLst>
                <a:gd name="adj" fmla="val 43222"/>
              </a:avLst>
            </a:prstGeom>
            <a:pattFill prst="lgConfetti">
              <a:fgClr>
                <a:schemeClr val="accent6">
                  <a:lumMod val="75000"/>
                  <a:lumOff val="0"/>
                </a:schemeClr>
              </a:fgClr>
              <a:bgClr>
                <a:srgbClr val="FFFFFF"/>
              </a:bgClr>
            </a:pattFill>
            <a:ln w="9525">
              <a:pattFill prst="lgConfetti">
                <a:fgClr>
                  <a:schemeClr val="accent6">
                    <a:lumMod val="75000"/>
                    <a:lumOff val="0"/>
                  </a:schemeClr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3" name="Rectangle 3953" descr="Confetes grandes"/>
            <p:cNvSpPr>
              <a:spLocks noChangeArrowheads="1"/>
            </p:cNvSpPr>
            <p:nvPr/>
          </p:nvSpPr>
          <p:spPr bwMode="auto">
            <a:xfrm>
              <a:off x="4549140" y="3300095"/>
              <a:ext cx="1868170" cy="299085"/>
            </a:xfrm>
            <a:prstGeom prst="rect">
              <a:avLst/>
            </a:prstGeom>
            <a:pattFill prst="lgConfetti">
              <a:fgClr>
                <a:schemeClr val="accent6">
                  <a:lumMod val="75000"/>
                  <a:lumOff val="0"/>
                </a:schemeClr>
              </a:fgClr>
              <a:bgClr>
                <a:srgbClr val="FFFFFF"/>
              </a:bgClr>
            </a:pattFill>
            <a:ln w="9525">
              <a:pattFill prst="lgConfetti">
                <a:fgClr>
                  <a:schemeClr val="accent6">
                    <a:lumMod val="75000"/>
                    <a:lumOff val="0"/>
                  </a:schemeClr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4" name="AutoShape 3954" descr="Confetes grandes"/>
            <p:cNvSpPr>
              <a:spLocks noChangeArrowheads="1"/>
            </p:cNvSpPr>
            <p:nvPr/>
          </p:nvSpPr>
          <p:spPr bwMode="auto">
            <a:xfrm>
              <a:off x="4622800" y="3458210"/>
              <a:ext cx="351155" cy="177800"/>
            </a:xfrm>
            <a:custGeom>
              <a:avLst/>
              <a:gdLst>
                <a:gd name="G0" fmla="+- 5593 0 0"/>
                <a:gd name="G1" fmla="+- 21600 0 5593"/>
                <a:gd name="G2" fmla="*/ 5593 1 2"/>
                <a:gd name="G3" fmla="+- 21600 0 G2"/>
                <a:gd name="G4" fmla="+/ 5593 21600 2"/>
                <a:gd name="G5" fmla="+/ G1 0 2"/>
                <a:gd name="G6" fmla="*/ 21600 21600 5593"/>
                <a:gd name="G7" fmla="*/ G6 1 2"/>
                <a:gd name="G8" fmla="+- 21600 0 G7"/>
                <a:gd name="G9" fmla="*/ 21600 1 2"/>
                <a:gd name="G10" fmla="+- 5593 0 G9"/>
                <a:gd name="G11" fmla="?: G10 G8 0"/>
                <a:gd name="G12" fmla="?: G10 G7 21600"/>
                <a:gd name="T0" fmla="*/ 18803 w 21600"/>
                <a:gd name="T1" fmla="*/ 10800 h 21600"/>
                <a:gd name="T2" fmla="*/ 10800 w 21600"/>
                <a:gd name="T3" fmla="*/ 21600 h 21600"/>
                <a:gd name="T4" fmla="*/ 2797 w 21600"/>
                <a:gd name="T5" fmla="*/ 10800 h 21600"/>
                <a:gd name="T6" fmla="*/ 10800 w 21600"/>
                <a:gd name="T7" fmla="*/ 0 h 21600"/>
                <a:gd name="T8" fmla="*/ 4597 w 21600"/>
                <a:gd name="T9" fmla="*/ 4597 h 21600"/>
                <a:gd name="T10" fmla="*/ 17003 w 21600"/>
                <a:gd name="T11" fmla="*/ 1700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593" y="21600"/>
                  </a:lnTo>
                  <a:lnTo>
                    <a:pt x="16007" y="21600"/>
                  </a:lnTo>
                  <a:lnTo>
                    <a:pt x="21600" y="0"/>
                  </a:lnTo>
                  <a:close/>
                </a:path>
              </a:pathLst>
            </a:custGeom>
            <a:pattFill prst="lgConfetti">
              <a:fgClr>
                <a:srgbClr val="0070C0"/>
              </a:fgClr>
              <a:bgClr>
                <a:srgbClr val="FFFFFF"/>
              </a:bgClr>
            </a:pattFill>
            <a:ln w="9525">
              <a:pattFill prst="lgConfetti">
                <a:fgClr>
                  <a:schemeClr val="accent6">
                    <a:lumMod val="50000"/>
                    <a:lumOff val="0"/>
                  </a:schemeClr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5" name="AutoShape 3955" descr="Confetes grandes"/>
            <p:cNvSpPr>
              <a:spLocks noChangeArrowheads="1"/>
            </p:cNvSpPr>
            <p:nvPr/>
          </p:nvSpPr>
          <p:spPr bwMode="auto">
            <a:xfrm>
              <a:off x="6039485" y="3458210"/>
              <a:ext cx="349885" cy="177800"/>
            </a:xfrm>
            <a:custGeom>
              <a:avLst/>
              <a:gdLst>
                <a:gd name="G0" fmla="+- 5593 0 0"/>
                <a:gd name="G1" fmla="+- 21600 0 5593"/>
                <a:gd name="G2" fmla="*/ 5593 1 2"/>
                <a:gd name="G3" fmla="+- 21600 0 G2"/>
                <a:gd name="G4" fmla="+/ 5593 21600 2"/>
                <a:gd name="G5" fmla="+/ G1 0 2"/>
                <a:gd name="G6" fmla="*/ 21600 21600 5593"/>
                <a:gd name="G7" fmla="*/ G6 1 2"/>
                <a:gd name="G8" fmla="+- 21600 0 G7"/>
                <a:gd name="G9" fmla="*/ 21600 1 2"/>
                <a:gd name="G10" fmla="+- 5593 0 G9"/>
                <a:gd name="G11" fmla="?: G10 G8 0"/>
                <a:gd name="G12" fmla="?: G10 G7 21600"/>
                <a:gd name="T0" fmla="*/ 18803 w 21600"/>
                <a:gd name="T1" fmla="*/ 10800 h 21600"/>
                <a:gd name="T2" fmla="*/ 10800 w 21600"/>
                <a:gd name="T3" fmla="*/ 21600 h 21600"/>
                <a:gd name="T4" fmla="*/ 2797 w 21600"/>
                <a:gd name="T5" fmla="*/ 10800 h 21600"/>
                <a:gd name="T6" fmla="*/ 10800 w 21600"/>
                <a:gd name="T7" fmla="*/ 0 h 21600"/>
                <a:gd name="T8" fmla="*/ 4597 w 21600"/>
                <a:gd name="T9" fmla="*/ 4597 h 21600"/>
                <a:gd name="T10" fmla="*/ 17003 w 21600"/>
                <a:gd name="T11" fmla="*/ 1700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593" y="21600"/>
                  </a:lnTo>
                  <a:lnTo>
                    <a:pt x="16007" y="21600"/>
                  </a:lnTo>
                  <a:lnTo>
                    <a:pt x="21600" y="0"/>
                  </a:lnTo>
                  <a:close/>
                </a:path>
              </a:pathLst>
            </a:custGeom>
            <a:pattFill prst="lgConfetti">
              <a:fgClr>
                <a:srgbClr val="0070C0"/>
              </a:fgClr>
              <a:bgClr>
                <a:srgbClr val="FFFFFF"/>
              </a:bgClr>
            </a:pattFill>
            <a:ln w="9525">
              <a:pattFill prst="lgConfetti">
                <a:fgClr>
                  <a:schemeClr val="accent6">
                    <a:lumMod val="50000"/>
                    <a:lumOff val="0"/>
                  </a:schemeClr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grpSp>
          <p:nvGrpSpPr>
            <p:cNvPr id="116" name="Group 3956"/>
            <p:cNvGrpSpPr>
              <a:grpSpLocks/>
            </p:cNvGrpSpPr>
            <p:nvPr/>
          </p:nvGrpSpPr>
          <p:grpSpPr bwMode="auto">
            <a:xfrm>
              <a:off x="4655186" y="3682135"/>
              <a:ext cx="1705611" cy="136890"/>
              <a:chOff x="2147" y="4814"/>
              <a:chExt cx="2099" cy="234"/>
            </a:xfrm>
          </p:grpSpPr>
          <p:grpSp>
            <p:nvGrpSpPr>
              <p:cNvPr id="249" name="Group 3957"/>
              <p:cNvGrpSpPr>
                <a:grpSpLocks/>
              </p:cNvGrpSpPr>
              <p:nvPr/>
            </p:nvGrpSpPr>
            <p:grpSpPr bwMode="auto">
              <a:xfrm flipH="1">
                <a:off x="3892" y="4814"/>
                <a:ext cx="354" cy="233"/>
                <a:chOff x="3578" y="19480"/>
                <a:chExt cx="1161" cy="640"/>
              </a:xfrm>
            </p:grpSpPr>
            <p:sp>
              <p:nvSpPr>
                <p:cNvPr id="267" name="Oval 3958"/>
                <p:cNvSpPr>
                  <a:spLocks noChangeArrowheads="1"/>
                </p:cNvSpPr>
                <p:nvPr/>
              </p:nvSpPr>
              <p:spPr bwMode="auto">
                <a:xfrm>
                  <a:off x="3578" y="19480"/>
                  <a:ext cx="1161" cy="28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>
                      <a:lumMod val="100000"/>
                      <a:lumOff val="0"/>
                    </a:schemeClr>
                  </a:solidFill>
                  <a:prstDash val="dash"/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268" name="Rectangle 3959"/>
                <p:cNvSpPr>
                  <a:spLocks noChangeArrowheads="1"/>
                </p:cNvSpPr>
                <p:nvPr/>
              </p:nvSpPr>
              <p:spPr bwMode="auto">
                <a:xfrm>
                  <a:off x="3579" y="19624"/>
                  <a:ext cx="1160" cy="1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>
                      <a:lumMod val="100000"/>
                      <a:lumOff val="0"/>
                    </a:schemeClr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269" name="Rectangle 3960"/>
                <p:cNvSpPr>
                  <a:spLocks noChangeArrowheads="1"/>
                </p:cNvSpPr>
                <p:nvPr/>
              </p:nvSpPr>
              <p:spPr bwMode="auto">
                <a:xfrm>
                  <a:off x="4050" y="19769"/>
                  <a:ext cx="217" cy="35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>
                      <a:lumMod val="100000"/>
                      <a:lumOff val="0"/>
                    </a:schemeClr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250" name="Group 3961"/>
              <p:cNvGrpSpPr>
                <a:grpSpLocks/>
              </p:cNvGrpSpPr>
              <p:nvPr/>
            </p:nvGrpSpPr>
            <p:grpSpPr bwMode="auto">
              <a:xfrm flipH="1">
                <a:off x="3458" y="4814"/>
                <a:ext cx="355" cy="233"/>
                <a:chOff x="3578" y="19480"/>
                <a:chExt cx="1161" cy="640"/>
              </a:xfrm>
            </p:grpSpPr>
            <p:sp>
              <p:nvSpPr>
                <p:cNvPr id="264" name="Oval 3962"/>
                <p:cNvSpPr>
                  <a:spLocks noChangeArrowheads="1"/>
                </p:cNvSpPr>
                <p:nvPr/>
              </p:nvSpPr>
              <p:spPr bwMode="auto">
                <a:xfrm>
                  <a:off x="3578" y="19480"/>
                  <a:ext cx="1161" cy="28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>
                      <a:lumMod val="100000"/>
                      <a:lumOff val="0"/>
                    </a:schemeClr>
                  </a:solidFill>
                  <a:prstDash val="dash"/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265" name="Rectangle 3963"/>
                <p:cNvSpPr>
                  <a:spLocks noChangeArrowheads="1"/>
                </p:cNvSpPr>
                <p:nvPr/>
              </p:nvSpPr>
              <p:spPr bwMode="auto">
                <a:xfrm>
                  <a:off x="3579" y="19624"/>
                  <a:ext cx="1160" cy="1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>
                      <a:lumMod val="100000"/>
                      <a:lumOff val="0"/>
                    </a:schemeClr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266" name="Rectangle 3964"/>
                <p:cNvSpPr>
                  <a:spLocks noChangeArrowheads="1"/>
                </p:cNvSpPr>
                <p:nvPr/>
              </p:nvSpPr>
              <p:spPr bwMode="auto">
                <a:xfrm>
                  <a:off x="4050" y="19769"/>
                  <a:ext cx="217" cy="35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>
                      <a:lumMod val="100000"/>
                      <a:lumOff val="0"/>
                    </a:schemeClr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251" name="Group 3965"/>
              <p:cNvGrpSpPr>
                <a:grpSpLocks/>
              </p:cNvGrpSpPr>
              <p:nvPr/>
            </p:nvGrpSpPr>
            <p:grpSpPr bwMode="auto">
              <a:xfrm flipH="1">
                <a:off x="3011" y="4814"/>
                <a:ext cx="354" cy="233"/>
                <a:chOff x="3578" y="19480"/>
                <a:chExt cx="1161" cy="640"/>
              </a:xfrm>
            </p:grpSpPr>
            <p:sp>
              <p:nvSpPr>
                <p:cNvPr id="261" name="Oval 3966"/>
                <p:cNvSpPr>
                  <a:spLocks noChangeArrowheads="1"/>
                </p:cNvSpPr>
                <p:nvPr/>
              </p:nvSpPr>
              <p:spPr bwMode="auto">
                <a:xfrm>
                  <a:off x="3578" y="19480"/>
                  <a:ext cx="1161" cy="28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>
                      <a:lumMod val="100000"/>
                      <a:lumOff val="0"/>
                    </a:schemeClr>
                  </a:solidFill>
                  <a:prstDash val="dash"/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262" name="Rectangle 3967"/>
                <p:cNvSpPr>
                  <a:spLocks noChangeArrowheads="1"/>
                </p:cNvSpPr>
                <p:nvPr/>
              </p:nvSpPr>
              <p:spPr bwMode="auto">
                <a:xfrm>
                  <a:off x="3579" y="19624"/>
                  <a:ext cx="1160" cy="1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>
                      <a:lumMod val="100000"/>
                      <a:lumOff val="0"/>
                    </a:schemeClr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263" name="Rectangle 3968"/>
                <p:cNvSpPr>
                  <a:spLocks noChangeArrowheads="1"/>
                </p:cNvSpPr>
                <p:nvPr/>
              </p:nvSpPr>
              <p:spPr bwMode="auto">
                <a:xfrm>
                  <a:off x="4050" y="19769"/>
                  <a:ext cx="217" cy="35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>
                      <a:lumMod val="100000"/>
                      <a:lumOff val="0"/>
                    </a:schemeClr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252" name="Group 3969"/>
              <p:cNvGrpSpPr>
                <a:grpSpLocks/>
              </p:cNvGrpSpPr>
              <p:nvPr/>
            </p:nvGrpSpPr>
            <p:grpSpPr bwMode="auto">
              <a:xfrm flipH="1">
                <a:off x="2579" y="4815"/>
                <a:ext cx="354" cy="233"/>
                <a:chOff x="3578" y="19480"/>
                <a:chExt cx="1161" cy="640"/>
              </a:xfrm>
            </p:grpSpPr>
            <p:sp>
              <p:nvSpPr>
                <p:cNvPr id="258" name="Oval 3970"/>
                <p:cNvSpPr>
                  <a:spLocks noChangeArrowheads="1"/>
                </p:cNvSpPr>
                <p:nvPr/>
              </p:nvSpPr>
              <p:spPr bwMode="auto">
                <a:xfrm>
                  <a:off x="3578" y="19480"/>
                  <a:ext cx="1161" cy="28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>
                      <a:lumMod val="100000"/>
                      <a:lumOff val="0"/>
                    </a:schemeClr>
                  </a:solidFill>
                  <a:prstDash val="dash"/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259" name="Rectangle 3971"/>
                <p:cNvSpPr>
                  <a:spLocks noChangeArrowheads="1"/>
                </p:cNvSpPr>
                <p:nvPr/>
              </p:nvSpPr>
              <p:spPr bwMode="auto">
                <a:xfrm>
                  <a:off x="3579" y="19624"/>
                  <a:ext cx="1160" cy="1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>
                      <a:lumMod val="100000"/>
                      <a:lumOff val="0"/>
                    </a:schemeClr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260" name="Rectangle 3972"/>
                <p:cNvSpPr>
                  <a:spLocks noChangeArrowheads="1"/>
                </p:cNvSpPr>
                <p:nvPr/>
              </p:nvSpPr>
              <p:spPr bwMode="auto">
                <a:xfrm>
                  <a:off x="4050" y="19769"/>
                  <a:ext cx="217" cy="35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>
                      <a:lumMod val="100000"/>
                      <a:lumOff val="0"/>
                    </a:schemeClr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253" name="Group 3973"/>
              <p:cNvGrpSpPr>
                <a:grpSpLocks/>
              </p:cNvGrpSpPr>
              <p:nvPr/>
            </p:nvGrpSpPr>
            <p:grpSpPr bwMode="auto">
              <a:xfrm flipH="1">
                <a:off x="2147" y="4814"/>
                <a:ext cx="355" cy="233"/>
                <a:chOff x="3578" y="19480"/>
                <a:chExt cx="1161" cy="640"/>
              </a:xfrm>
            </p:grpSpPr>
            <p:sp>
              <p:nvSpPr>
                <p:cNvPr id="255" name="Oval 3974"/>
                <p:cNvSpPr>
                  <a:spLocks noChangeArrowheads="1"/>
                </p:cNvSpPr>
                <p:nvPr/>
              </p:nvSpPr>
              <p:spPr bwMode="auto">
                <a:xfrm>
                  <a:off x="3578" y="19480"/>
                  <a:ext cx="1161" cy="28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>
                      <a:lumMod val="100000"/>
                      <a:lumOff val="0"/>
                    </a:schemeClr>
                  </a:solidFill>
                  <a:prstDash val="dash"/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256" name="Rectangle 3975"/>
                <p:cNvSpPr>
                  <a:spLocks noChangeArrowheads="1"/>
                </p:cNvSpPr>
                <p:nvPr/>
              </p:nvSpPr>
              <p:spPr bwMode="auto">
                <a:xfrm>
                  <a:off x="3579" y="19624"/>
                  <a:ext cx="1160" cy="1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>
                      <a:lumMod val="100000"/>
                      <a:lumOff val="0"/>
                    </a:schemeClr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257" name="Rectangle 3976"/>
                <p:cNvSpPr>
                  <a:spLocks noChangeArrowheads="1"/>
                </p:cNvSpPr>
                <p:nvPr/>
              </p:nvSpPr>
              <p:spPr bwMode="auto">
                <a:xfrm>
                  <a:off x="4050" y="19769"/>
                  <a:ext cx="217" cy="35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>
                      <a:lumMod val="100000"/>
                      <a:lumOff val="0"/>
                    </a:schemeClr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254" name="Rectangle 3977"/>
              <p:cNvSpPr>
                <a:spLocks noChangeArrowheads="1"/>
              </p:cNvSpPr>
              <p:nvPr/>
            </p:nvSpPr>
            <p:spPr bwMode="auto">
              <a:xfrm flipH="1">
                <a:off x="2186" y="4941"/>
                <a:ext cx="2015" cy="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</p:grpSp>
        <p:sp>
          <p:nvSpPr>
            <p:cNvPr id="117" name="Rectangle 3978" descr="Papel jornal"/>
            <p:cNvSpPr>
              <a:spLocks noChangeArrowheads="1"/>
            </p:cNvSpPr>
            <p:nvPr/>
          </p:nvSpPr>
          <p:spPr bwMode="auto">
            <a:xfrm>
              <a:off x="4558665" y="1929130"/>
              <a:ext cx="1840230" cy="1421765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8" name="AutoShape 3979" descr="Confetes grandes"/>
            <p:cNvSpPr>
              <a:spLocks noChangeArrowheads="1"/>
            </p:cNvSpPr>
            <p:nvPr/>
          </p:nvSpPr>
          <p:spPr bwMode="auto">
            <a:xfrm rot="10800000">
              <a:off x="4568825" y="1901190"/>
              <a:ext cx="269240" cy="170180"/>
            </a:xfrm>
            <a:custGeom>
              <a:avLst/>
              <a:gdLst>
                <a:gd name="G0" fmla="+- 9220 0 0"/>
                <a:gd name="G1" fmla="+- 21600 0 9220"/>
                <a:gd name="G2" fmla="*/ 9220 1 2"/>
                <a:gd name="G3" fmla="+- 21600 0 G2"/>
                <a:gd name="G4" fmla="+/ 9220 21600 2"/>
                <a:gd name="G5" fmla="+/ G1 0 2"/>
                <a:gd name="G6" fmla="*/ 21600 21600 9220"/>
                <a:gd name="G7" fmla="*/ G6 1 2"/>
                <a:gd name="G8" fmla="+- 21600 0 G7"/>
                <a:gd name="G9" fmla="*/ 21600 1 2"/>
                <a:gd name="G10" fmla="+- 9220 0 G9"/>
                <a:gd name="G11" fmla="?: G10 G8 0"/>
                <a:gd name="G12" fmla="?: G10 G7 21600"/>
                <a:gd name="T0" fmla="*/ 16990 w 21600"/>
                <a:gd name="T1" fmla="*/ 10800 h 21600"/>
                <a:gd name="T2" fmla="*/ 10800 w 21600"/>
                <a:gd name="T3" fmla="*/ 21600 h 21600"/>
                <a:gd name="T4" fmla="*/ 4610 w 21600"/>
                <a:gd name="T5" fmla="*/ 10800 h 21600"/>
                <a:gd name="T6" fmla="*/ 10800 w 21600"/>
                <a:gd name="T7" fmla="*/ 0 h 21600"/>
                <a:gd name="T8" fmla="*/ 6410 w 21600"/>
                <a:gd name="T9" fmla="*/ 6410 h 21600"/>
                <a:gd name="T10" fmla="*/ 15190 w 21600"/>
                <a:gd name="T11" fmla="*/ 1519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220" y="21600"/>
                  </a:lnTo>
                  <a:lnTo>
                    <a:pt x="1238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lgConfetti">
              <a:fgClr>
                <a:schemeClr val="accent2">
                  <a:lumMod val="50000"/>
                  <a:lumOff val="0"/>
                </a:schemeClr>
              </a:fgClr>
              <a:bgClr>
                <a:srgbClr val="FFFFFF"/>
              </a:bgClr>
            </a:pattFill>
            <a:ln w="9525">
              <a:pattFill prst="pct20">
                <a:fgClr>
                  <a:schemeClr val="accent6">
                    <a:lumMod val="50000"/>
                    <a:lumOff val="0"/>
                  </a:schemeClr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119" name="AutoShape 3980"/>
            <p:cNvCxnSpPr>
              <a:cxnSpLocks noChangeShapeType="1"/>
              <a:stCxn id="23" idx="3"/>
              <a:endCxn id="254" idx="3"/>
            </p:cNvCxnSpPr>
            <p:nvPr/>
          </p:nvCxnSpPr>
          <p:spPr bwMode="auto">
            <a:xfrm>
              <a:off x="4584700" y="1642745"/>
              <a:ext cx="102235" cy="2141855"/>
            </a:xfrm>
            <a:prstGeom prst="bentConnector3">
              <a:avLst>
                <a:gd name="adj1" fmla="val 49690"/>
              </a:avLst>
            </a:prstGeom>
            <a:noFill/>
            <a:ln w="38100">
              <a:solidFill>
                <a:srgbClr val="0070C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3981"/>
            <p:cNvSpPr>
              <a:spLocks noChangeArrowheads="1"/>
            </p:cNvSpPr>
            <p:nvPr/>
          </p:nvSpPr>
          <p:spPr bwMode="auto">
            <a:xfrm>
              <a:off x="4409440" y="1833245"/>
              <a:ext cx="2021840" cy="64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1" name="AutoShape 3982" descr="Confetes grandes"/>
            <p:cNvSpPr>
              <a:spLocks noChangeArrowheads="1"/>
            </p:cNvSpPr>
            <p:nvPr/>
          </p:nvSpPr>
          <p:spPr bwMode="auto">
            <a:xfrm rot="10800000">
              <a:off x="4864100" y="1894840"/>
              <a:ext cx="269240" cy="170180"/>
            </a:xfrm>
            <a:custGeom>
              <a:avLst/>
              <a:gdLst>
                <a:gd name="G0" fmla="+- 9220 0 0"/>
                <a:gd name="G1" fmla="+- 21600 0 9220"/>
                <a:gd name="G2" fmla="*/ 9220 1 2"/>
                <a:gd name="G3" fmla="+- 21600 0 G2"/>
                <a:gd name="G4" fmla="+/ 9220 21600 2"/>
                <a:gd name="G5" fmla="+/ G1 0 2"/>
                <a:gd name="G6" fmla="*/ 21600 21600 9220"/>
                <a:gd name="G7" fmla="*/ G6 1 2"/>
                <a:gd name="G8" fmla="+- 21600 0 G7"/>
                <a:gd name="G9" fmla="*/ 21600 1 2"/>
                <a:gd name="G10" fmla="+- 9220 0 G9"/>
                <a:gd name="G11" fmla="?: G10 G8 0"/>
                <a:gd name="G12" fmla="?: G10 G7 21600"/>
                <a:gd name="T0" fmla="*/ 16990 w 21600"/>
                <a:gd name="T1" fmla="*/ 10800 h 21600"/>
                <a:gd name="T2" fmla="*/ 10800 w 21600"/>
                <a:gd name="T3" fmla="*/ 21600 h 21600"/>
                <a:gd name="T4" fmla="*/ 4610 w 21600"/>
                <a:gd name="T5" fmla="*/ 10800 h 21600"/>
                <a:gd name="T6" fmla="*/ 10800 w 21600"/>
                <a:gd name="T7" fmla="*/ 0 h 21600"/>
                <a:gd name="T8" fmla="*/ 6410 w 21600"/>
                <a:gd name="T9" fmla="*/ 6410 h 21600"/>
                <a:gd name="T10" fmla="*/ 15190 w 21600"/>
                <a:gd name="T11" fmla="*/ 1519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220" y="21600"/>
                  </a:lnTo>
                  <a:lnTo>
                    <a:pt x="1238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lgConfetti">
              <a:fgClr>
                <a:schemeClr val="accent2">
                  <a:lumMod val="50000"/>
                  <a:lumOff val="0"/>
                </a:schemeClr>
              </a:fgClr>
              <a:bgClr>
                <a:srgbClr val="FFFFFF"/>
              </a:bgClr>
            </a:pattFill>
            <a:ln w="9525">
              <a:pattFill prst="pct20">
                <a:fgClr>
                  <a:schemeClr val="accent6">
                    <a:lumMod val="75000"/>
                    <a:lumOff val="0"/>
                  </a:schemeClr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2" name="AutoShape 3983" descr="Confetes grandes"/>
            <p:cNvSpPr>
              <a:spLocks noChangeArrowheads="1"/>
            </p:cNvSpPr>
            <p:nvPr/>
          </p:nvSpPr>
          <p:spPr bwMode="auto">
            <a:xfrm rot="10800000">
              <a:off x="5171440" y="1897380"/>
              <a:ext cx="269240" cy="170180"/>
            </a:xfrm>
            <a:custGeom>
              <a:avLst/>
              <a:gdLst>
                <a:gd name="G0" fmla="+- 9220 0 0"/>
                <a:gd name="G1" fmla="+- 21600 0 9220"/>
                <a:gd name="G2" fmla="*/ 9220 1 2"/>
                <a:gd name="G3" fmla="+- 21600 0 G2"/>
                <a:gd name="G4" fmla="+/ 9220 21600 2"/>
                <a:gd name="G5" fmla="+/ G1 0 2"/>
                <a:gd name="G6" fmla="*/ 21600 21600 9220"/>
                <a:gd name="G7" fmla="*/ G6 1 2"/>
                <a:gd name="G8" fmla="+- 21600 0 G7"/>
                <a:gd name="G9" fmla="*/ 21600 1 2"/>
                <a:gd name="G10" fmla="+- 9220 0 G9"/>
                <a:gd name="G11" fmla="?: G10 G8 0"/>
                <a:gd name="G12" fmla="?: G10 G7 21600"/>
                <a:gd name="T0" fmla="*/ 16990 w 21600"/>
                <a:gd name="T1" fmla="*/ 10800 h 21600"/>
                <a:gd name="T2" fmla="*/ 10800 w 21600"/>
                <a:gd name="T3" fmla="*/ 21600 h 21600"/>
                <a:gd name="T4" fmla="*/ 4610 w 21600"/>
                <a:gd name="T5" fmla="*/ 10800 h 21600"/>
                <a:gd name="T6" fmla="*/ 10800 w 21600"/>
                <a:gd name="T7" fmla="*/ 0 h 21600"/>
                <a:gd name="T8" fmla="*/ 6410 w 21600"/>
                <a:gd name="T9" fmla="*/ 6410 h 21600"/>
                <a:gd name="T10" fmla="*/ 15190 w 21600"/>
                <a:gd name="T11" fmla="*/ 1519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220" y="21600"/>
                  </a:lnTo>
                  <a:lnTo>
                    <a:pt x="1238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lgConfetti">
              <a:fgClr>
                <a:schemeClr val="accent2">
                  <a:lumMod val="50000"/>
                  <a:lumOff val="0"/>
                </a:schemeClr>
              </a:fgClr>
              <a:bgClr>
                <a:srgbClr val="FFFFFF"/>
              </a:bgClr>
            </a:pattFill>
            <a:ln w="9525">
              <a:pattFill prst="pct20">
                <a:fgClr>
                  <a:schemeClr val="accent6">
                    <a:lumMod val="75000"/>
                    <a:lumOff val="0"/>
                  </a:schemeClr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3" name="AutoShape 3984" descr="Confetes grandes"/>
            <p:cNvSpPr>
              <a:spLocks noChangeArrowheads="1"/>
            </p:cNvSpPr>
            <p:nvPr/>
          </p:nvSpPr>
          <p:spPr bwMode="auto">
            <a:xfrm rot="10800000">
              <a:off x="5516245" y="1905635"/>
              <a:ext cx="269240" cy="170815"/>
            </a:xfrm>
            <a:custGeom>
              <a:avLst/>
              <a:gdLst>
                <a:gd name="G0" fmla="+- 9220 0 0"/>
                <a:gd name="G1" fmla="+- 21600 0 9220"/>
                <a:gd name="G2" fmla="*/ 9220 1 2"/>
                <a:gd name="G3" fmla="+- 21600 0 G2"/>
                <a:gd name="G4" fmla="+/ 9220 21600 2"/>
                <a:gd name="G5" fmla="+/ G1 0 2"/>
                <a:gd name="G6" fmla="*/ 21600 21600 9220"/>
                <a:gd name="G7" fmla="*/ G6 1 2"/>
                <a:gd name="G8" fmla="+- 21600 0 G7"/>
                <a:gd name="G9" fmla="*/ 21600 1 2"/>
                <a:gd name="G10" fmla="+- 9220 0 G9"/>
                <a:gd name="G11" fmla="?: G10 G8 0"/>
                <a:gd name="G12" fmla="?: G10 G7 21600"/>
                <a:gd name="T0" fmla="*/ 16990 w 21600"/>
                <a:gd name="T1" fmla="*/ 10800 h 21600"/>
                <a:gd name="T2" fmla="*/ 10800 w 21600"/>
                <a:gd name="T3" fmla="*/ 21600 h 21600"/>
                <a:gd name="T4" fmla="*/ 4610 w 21600"/>
                <a:gd name="T5" fmla="*/ 10800 h 21600"/>
                <a:gd name="T6" fmla="*/ 10800 w 21600"/>
                <a:gd name="T7" fmla="*/ 0 h 21600"/>
                <a:gd name="T8" fmla="*/ 6410 w 21600"/>
                <a:gd name="T9" fmla="*/ 6410 h 21600"/>
                <a:gd name="T10" fmla="*/ 15190 w 21600"/>
                <a:gd name="T11" fmla="*/ 1519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220" y="21600"/>
                  </a:lnTo>
                  <a:lnTo>
                    <a:pt x="1238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lgConfetti">
              <a:fgClr>
                <a:schemeClr val="accent2">
                  <a:lumMod val="50000"/>
                  <a:lumOff val="0"/>
                </a:schemeClr>
              </a:fgClr>
              <a:bgClr>
                <a:srgbClr val="FFFFFF"/>
              </a:bgClr>
            </a:pattFill>
            <a:ln w="9525">
              <a:pattFill prst="pct20">
                <a:fgClr>
                  <a:schemeClr val="accent6">
                    <a:lumMod val="75000"/>
                    <a:lumOff val="0"/>
                  </a:schemeClr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4" name="AutoShape 3985" descr="Confetes grandes"/>
            <p:cNvSpPr>
              <a:spLocks noChangeArrowheads="1"/>
            </p:cNvSpPr>
            <p:nvPr/>
          </p:nvSpPr>
          <p:spPr bwMode="auto">
            <a:xfrm rot="10800000">
              <a:off x="5838190" y="1906905"/>
              <a:ext cx="269240" cy="170815"/>
            </a:xfrm>
            <a:custGeom>
              <a:avLst/>
              <a:gdLst>
                <a:gd name="G0" fmla="+- 9220 0 0"/>
                <a:gd name="G1" fmla="+- 21600 0 9220"/>
                <a:gd name="G2" fmla="*/ 9220 1 2"/>
                <a:gd name="G3" fmla="+- 21600 0 G2"/>
                <a:gd name="G4" fmla="+/ 9220 21600 2"/>
                <a:gd name="G5" fmla="+/ G1 0 2"/>
                <a:gd name="G6" fmla="*/ 21600 21600 9220"/>
                <a:gd name="G7" fmla="*/ G6 1 2"/>
                <a:gd name="G8" fmla="+- 21600 0 G7"/>
                <a:gd name="G9" fmla="*/ 21600 1 2"/>
                <a:gd name="G10" fmla="+- 9220 0 G9"/>
                <a:gd name="G11" fmla="?: G10 G8 0"/>
                <a:gd name="G12" fmla="?: G10 G7 21600"/>
                <a:gd name="T0" fmla="*/ 16990 w 21600"/>
                <a:gd name="T1" fmla="*/ 10800 h 21600"/>
                <a:gd name="T2" fmla="*/ 10800 w 21600"/>
                <a:gd name="T3" fmla="*/ 21600 h 21600"/>
                <a:gd name="T4" fmla="*/ 4610 w 21600"/>
                <a:gd name="T5" fmla="*/ 10800 h 21600"/>
                <a:gd name="T6" fmla="*/ 10800 w 21600"/>
                <a:gd name="T7" fmla="*/ 0 h 21600"/>
                <a:gd name="T8" fmla="*/ 6410 w 21600"/>
                <a:gd name="T9" fmla="*/ 6410 h 21600"/>
                <a:gd name="T10" fmla="*/ 15190 w 21600"/>
                <a:gd name="T11" fmla="*/ 1519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220" y="21600"/>
                  </a:lnTo>
                  <a:lnTo>
                    <a:pt x="1238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lgConfetti">
              <a:fgClr>
                <a:schemeClr val="accent2">
                  <a:lumMod val="50000"/>
                  <a:lumOff val="0"/>
                </a:schemeClr>
              </a:fgClr>
              <a:bgClr>
                <a:srgbClr val="FFFFFF"/>
              </a:bgClr>
            </a:pattFill>
            <a:ln w="9525">
              <a:pattFill prst="pct20">
                <a:fgClr>
                  <a:schemeClr val="accent6">
                    <a:lumMod val="75000"/>
                    <a:lumOff val="0"/>
                  </a:schemeClr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5" name="AutoShape 3986" descr="Confetes grandes"/>
            <p:cNvSpPr>
              <a:spLocks noChangeArrowheads="1"/>
            </p:cNvSpPr>
            <p:nvPr/>
          </p:nvSpPr>
          <p:spPr bwMode="auto">
            <a:xfrm rot="10800000">
              <a:off x="6162040" y="1906905"/>
              <a:ext cx="269240" cy="170815"/>
            </a:xfrm>
            <a:custGeom>
              <a:avLst/>
              <a:gdLst>
                <a:gd name="G0" fmla="+- 9220 0 0"/>
                <a:gd name="G1" fmla="+- 21600 0 9220"/>
                <a:gd name="G2" fmla="*/ 9220 1 2"/>
                <a:gd name="G3" fmla="+- 21600 0 G2"/>
                <a:gd name="G4" fmla="+/ 9220 21600 2"/>
                <a:gd name="G5" fmla="+/ G1 0 2"/>
                <a:gd name="G6" fmla="*/ 21600 21600 9220"/>
                <a:gd name="G7" fmla="*/ G6 1 2"/>
                <a:gd name="G8" fmla="+- 21600 0 G7"/>
                <a:gd name="G9" fmla="*/ 21600 1 2"/>
                <a:gd name="G10" fmla="+- 9220 0 G9"/>
                <a:gd name="G11" fmla="?: G10 G8 0"/>
                <a:gd name="G12" fmla="?: G10 G7 21600"/>
                <a:gd name="T0" fmla="*/ 16990 w 21600"/>
                <a:gd name="T1" fmla="*/ 10800 h 21600"/>
                <a:gd name="T2" fmla="*/ 10800 w 21600"/>
                <a:gd name="T3" fmla="*/ 21600 h 21600"/>
                <a:gd name="T4" fmla="*/ 4610 w 21600"/>
                <a:gd name="T5" fmla="*/ 10800 h 21600"/>
                <a:gd name="T6" fmla="*/ 10800 w 21600"/>
                <a:gd name="T7" fmla="*/ 0 h 21600"/>
                <a:gd name="T8" fmla="*/ 6410 w 21600"/>
                <a:gd name="T9" fmla="*/ 6410 h 21600"/>
                <a:gd name="T10" fmla="*/ 15190 w 21600"/>
                <a:gd name="T11" fmla="*/ 1519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220" y="21600"/>
                  </a:lnTo>
                  <a:lnTo>
                    <a:pt x="1238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lgConfetti">
              <a:fgClr>
                <a:schemeClr val="accent2">
                  <a:lumMod val="50000"/>
                  <a:lumOff val="0"/>
                </a:schemeClr>
              </a:fgClr>
              <a:bgClr>
                <a:srgbClr val="FFFFFF"/>
              </a:bgClr>
            </a:pattFill>
            <a:ln w="9525">
              <a:pattFill prst="pct20">
                <a:fgClr>
                  <a:schemeClr val="accent6">
                    <a:lumMod val="75000"/>
                    <a:lumOff val="0"/>
                  </a:schemeClr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6" name="Rectangle 3987"/>
            <p:cNvSpPr>
              <a:spLocks noChangeArrowheads="1"/>
            </p:cNvSpPr>
            <p:nvPr/>
          </p:nvSpPr>
          <p:spPr bwMode="auto">
            <a:xfrm>
              <a:off x="5439410" y="1998345"/>
              <a:ext cx="118745" cy="48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7" name="Rectangle 3988"/>
            <p:cNvSpPr>
              <a:spLocks noChangeArrowheads="1"/>
            </p:cNvSpPr>
            <p:nvPr/>
          </p:nvSpPr>
          <p:spPr bwMode="auto">
            <a:xfrm>
              <a:off x="5397500" y="1987550"/>
              <a:ext cx="74295" cy="1060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128" name="AutoShape 3989"/>
            <p:cNvCxnSpPr>
              <a:cxnSpLocks noChangeShapeType="1"/>
              <a:stCxn id="13" idx="1"/>
              <a:endCxn id="126" idx="3"/>
            </p:cNvCxnSpPr>
            <p:nvPr/>
          </p:nvCxnSpPr>
          <p:spPr bwMode="auto">
            <a:xfrm flipH="1" flipV="1">
              <a:off x="5558155" y="2022475"/>
              <a:ext cx="831215" cy="5715"/>
            </a:xfrm>
            <a:prstGeom prst="straightConnector1">
              <a:avLst/>
            </a:prstGeom>
            <a:noFill/>
            <a:ln w="38100">
              <a:solidFill>
                <a:schemeClr val="accent6">
                  <a:lumMod val="5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" name="AutoShape 3990" descr="Confetes grandes"/>
            <p:cNvSpPr>
              <a:spLocks noChangeArrowheads="1"/>
            </p:cNvSpPr>
            <p:nvPr/>
          </p:nvSpPr>
          <p:spPr bwMode="auto">
            <a:xfrm rot="10800000">
              <a:off x="5045710" y="2093595"/>
              <a:ext cx="781685" cy="262890"/>
            </a:xfrm>
            <a:custGeom>
              <a:avLst/>
              <a:gdLst>
                <a:gd name="G0" fmla="+- 9800 0 0"/>
                <a:gd name="G1" fmla="+- 21600 0 9800"/>
                <a:gd name="G2" fmla="*/ 9800 1 2"/>
                <a:gd name="G3" fmla="+- 21600 0 G2"/>
                <a:gd name="G4" fmla="+/ 9800 21600 2"/>
                <a:gd name="G5" fmla="+/ G1 0 2"/>
                <a:gd name="G6" fmla="*/ 21600 21600 9800"/>
                <a:gd name="G7" fmla="*/ G6 1 2"/>
                <a:gd name="G8" fmla="+- 21600 0 G7"/>
                <a:gd name="G9" fmla="*/ 21600 1 2"/>
                <a:gd name="G10" fmla="+- 9800 0 G9"/>
                <a:gd name="G11" fmla="?: G10 G8 0"/>
                <a:gd name="G12" fmla="?: G10 G7 21600"/>
                <a:gd name="T0" fmla="*/ 16700 w 21600"/>
                <a:gd name="T1" fmla="*/ 10800 h 21600"/>
                <a:gd name="T2" fmla="*/ 10800 w 21600"/>
                <a:gd name="T3" fmla="*/ 21600 h 21600"/>
                <a:gd name="T4" fmla="*/ 4900 w 21600"/>
                <a:gd name="T5" fmla="*/ 10800 h 21600"/>
                <a:gd name="T6" fmla="*/ 10800 w 21600"/>
                <a:gd name="T7" fmla="*/ 0 h 21600"/>
                <a:gd name="T8" fmla="*/ 6700 w 21600"/>
                <a:gd name="T9" fmla="*/ 6700 h 21600"/>
                <a:gd name="T10" fmla="*/ 14900 w 21600"/>
                <a:gd name="T11" fmla="*/ 149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00" y="21600"/>
                  </a:lnTo>
                  <a:lnTo>
                    <a:pt x="1180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lgConfetti">
              <a:fgClr>
                <a:schemeClr val="accent2">
                  <a:lumMod val="50000"/>
                  <a:lumOff val="0"/>
                </a:schemeClr>
              </a:fgClr>
              <a:bgClr>
                <a:srgbClr val="FFFFFF"/>
              </a:bgClr>
            </a:pattFill>
            <a:ln w="9525">
              <a:pattFill prst="pct20">
                <a:fgClr>
                  <a:schemeClr val="accent6">
                    <a:lumMod val="50000"/>
                    <a:lumOff val="0"/>
                  </a:schemeClr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grpSp>
          <p:nvGrpSpPr>
            <p:cNvPr id="130" name="Group 3991"/>
            <p:cNvGrpSpPr>
              <a:grpSpLocks/>
            </p:cNvGrpSpPr>
            <p:nvPr/>
          </p:nvGrpSpPr>
          <p:grpSpPr bwMode="auto">
            <a:xfrm rot="5400000">
              <a:off x="6743686" y="2622565"/>
              <a:ext cx="249556" cy="184786"/>
              <a:chOff x="7140" y="9173"/>
              <a:chExt cx="526" cy="663"/>
            </a:xfrm>
          </p:grpSpPr>
          <p:grpSp>
            <p:nvGrpSpPr>
              <p:cNvPr id="155" name="Group 3992"/>
              <p:cNvGrpSpPr>
                <a:grpSpLocks/>
              </p:cNvGrpSpPr>
              <p:nvPr/>
            </p:nvGrpSpPr>
            <p:grpSpPr bwMode="auto">
              <a:xfrm rot="16200000">
                <a:off x="7437" y="9593"/>
                <a:ext cx="302" cy="156"/>
                <a:chOff x="8710" y="7978"/>
                <a:chExt cx="1056" cy="543"/>
              </a:xfrm>
            </p:grpSpPr>
            <p:grpSp>
              <p:nvGrpSpPr>
                <p:cNvPr id="219" name="Group 3993"/>
                <p:cNvGrpSpPr>
                  <a:grpSpLocks/>
                </p:cNvGrpSpPr>
                <p:nvPr/>
              </p:nvGrpSpPr>
              <p:grpSpPr bwMode="auto">
                <a:xfrm rot="5400000">
                  <a:off x="8966" y="7722"/>
                  <a:ext cx="543" cy="1056"/>
                  <a:chOff x="9480" y="7186"/>
                  <a:chExt cx="305" cy="399"/>
                </a:xfrm>
              </p:grpSpPr>
              <p:sp>
                <p:nvSpPr>
                  <p:cNvPr id="246" name="Rectangle 399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511" y="7238"/>
                    <a:ext cx="244" cy="30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47" name="Rectangle 399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413" y="7362"/>
                    <a:ext cx="399" cy="4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48" name="Rectangle 399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460" y="7362"/>
                    <a:ext cx="399" cy="4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20" name="Group 3997"/>
                <p:cNvGrpSpPr>
                  <a:grpSpLocks/>
                </p:cNvGrpSpPr>
                <p:nvPr/>
              </p:nvGrpSpPr>
              <p:grpSpPr bwMode="auto">
                <a:xfrm>
                  <a:off x="8746" y="7988"/>
                  <a:ext cx="986" cy="185"/>
                  <a:chOff x="8746" y="7988"/>
                  <a:chExt cx="986" cy="185"/>
                </a:xfrm>
              </p:grpSpPr>
              <p:grpSp>
                <p:nvGrpSpPr>
                  <p:cNvPr id="234" name="Group 3998"/>
                  <p:cNvGrpSpPr>
                    <a:grpSpLocks/>
                  </p:cNvGrpSpPr>
                  <p:nvPr/>
                </p:nvGrpSpPr>
                <p:grpSpPr bwMode="auto">
                  <a:xfrm flipH="1">
                    <a:off x="9104" y="7997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243" name="Rectangle 3999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44" name="Rectangle 40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245" name="AutoShape 4001"/>
                    <p:cNvCxnSpPr>
                      <a:cxnSpLocks noChangeShapeType="1"/>
                      <a:stCxn id="244" idx="0"/>
                      <a:endCxn id="244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35" name="Group 4002"/>
                  <p:cNvGrpSpPr>
                    <a:grpSpLocks/>
                  </p:cNvGrpSpPr>
                  <p:nvPr/>
                </p:nvGrpSpPr>
                <p:grpSpPr bwMode="auto">
                  <a:xfrm flipH="1">
                    <a:off x="9533" y="7989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240" name="Rectangle 4003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41" name="Rectangle 40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242" name="AutoShape 4005"/>
                    <p:cNvCxnSpPr>
                      <a:cxnSpLocks noChangeShapeType="1"/>
                      <a:stCxn id="241" idx="0"/>
                      <a:endCxn id="241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36" name="Group 4006"/>
                  <p:cNvGrpSpPr>
                    <a:grpSpLocks/>
                  </p:cNvGrpSpPr>
                  <p:nvPr/>
                </p:nvGrpSpPr>
                <p:grpSpPr bwMode="auto">
                  <a:xfrm flipH="1">
                    <a:off x="8746" y="7988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237" name="Rectangle 4007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38" name="Rectangle 40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239" name="AutoShape 4009"/>
                    <p:cNvCxnSpPr>
                      <a:cxnSpLocks noChangeShapeType="1"/>
                      <a:stCxn id="238" idx="0"/>
                      <a:endCxn id="238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221" name="Group 4010"/>
                <p:cNvGrpSpPr>
                  <a:grpSpLocks/>
                </p:cNvGrpSpPr>
                <p:nvPr/>
              </p:nvGrpSpPr>
              <p:grpSpPr bwMode="auto">
                <a:xfrm rot="10800000">
                  <a:off x="8746" y="8330"/>
                  <a:ext cx="986" cy="185"/>
                  <a:chOff x="8746" y="7988"/>
                  <a:chExt cx="986" cy="185"/>
                </a:xfrm>
              </p:grpSpPr>
              <p:grpSp>
                <p:nvGrpSpPr>
                  <p:cNvPr id="222" name="Group 4011"/>
                  <p:cNvGrpSpPr>
                    <a:grpSpLocks/>
                  </p:cNvGrpSpPr>
                  <p:nvPr/>
                </p:nvGrpSpPr>
                <p:grpSpPr bwMode="auto">
                  <a:xfrm flipH="1">
                    <a:off x="9104" y="7997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231" name="Rectangle 4012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32" name="Rectangle 40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233" name="AutoShape 4014"/>
                    <p:cNvCxnSpPr>
                      <a:cxnSpLocks noChangeShapeType="1"/>
                      <a:stCxn id="232" idx="0"/>
                      <a:endCxn id="232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23" name="Group 4015"/>
                  <p:cNvGrpSpPr>
                    <a:grpSpLocks/>
                  </p:cNvGrpSpPr>
                  <p:nvPr/>
                </p:nvGrpSpPr>
                <p:grpSpPr bwMode="auto">
                  <a:xfrm flipH="1">
                    <a:off x="9533" y="7989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228" name="Rectangle 4016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29" name="Rectangle 40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230" name="AutoShape 4018"/>
                    <p:cNvCxnSpPr>
                      <a:cxnSpLocks noChangeShapeType="1"/>
                      <a:stCxn id="229" idx="0"/>
                      <a:endCxn id="229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24" name="Group 4019"/>
                  <p:cNvGrpSpPr>
                    <a:grpSpLocks/>
                  </p:cNvGrpSpPr>
                  <p:nvPr/>
                </p:nvGrpSpPr>
                <p:grpSpPr bwMode="auto">
                  <a:xfrm flipH="1">
                    <a:off x="8746" y="7988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225" name="Rectangle 4020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26" name="Rectangle 40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227" name="AutoShape 4022"/>
                    <p:cNvCxnSpPr>
                      <a:cxnSpLocks noChangeShapeType="1"/>
                      <a:stCxn id="226" idx="0"/>
                      <a:endCxn id="226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  <p:sp>
            <p:nvSpPr>
              <p:cNvPr id="156" name="Rectangle 4023"/>
              <p:cNvSpPr>
                <a:spLocks noChangeArrowheads="1"/>
              </p:cNvSpPr>
              <p:nvPr/>
            </p:nvSpPr>
            <p:spPr bwMode="auto">
              <a:xfrm rot="16103837">
                <a:off x="7300" y="9565"/>
                <a:ext cx="227" cy="2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57" name="Rectangle 4024"/>
              <p:cNvSpPr>
                <a:spLocks noChangeArrowheads="1"/>
              </p:cNvSpPr>
              <p:nvPr/>
            </p:nvSpPr>
            <p:spPr bwMode="auto">
              <a:xfrm rot="16134686">
                <a:off x="7267" y="9303"/>
                <a:ext cx="223" cy="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58" name="AutoShape 4025"/>
              <p:cNvSpPr>
                <a:spLocks noChangeArrowheads="1"/>
              </p:cNvSpPr>
              <p:nvPr/>
            </p:nvSpPr>
            <p:spPr bwMode="auto">
              <a:xfrm rot="21582477">
                <a:off x="7346" y="9450"/>
                <a:ext cx="131" cy="36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59" name="AutoShape 4026"/>
              <p:cNvSpPr>
                <a:spLocks noChangeArrowheads="1"/>
              </p:cNvSpPr>
              <p:nvPr/>
            </p:nvSpPr>
            <p:spPr bwMode="auto">
              <a:xfrm rot="53886237">
                <a:off x="7346" y="9297"/>
                <a:ext cx="115" cy="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160" name="Group 4027"/>
              <p:cNvGrpSpPr>
                <a:grpSpLocks/>
              </p:cNvGrpSpPr>
              <p:nvPr/>
            </p:nvGrpSpPr>
            <p:grpSpPr bwMode="auto">
              <a:xfrm rot="18305856">
                <a:off x="7386" y="9240"/>
                <a:ext cx="38" cy="65"/>
                <a:chOff x="3122" y="3548"/>
                <a:chExt cx="135" cy="213"/>
              </a:xfrm>
            </p:grpSpPr>
            <p:sp>
              <p:nvSpPr>
                <p:cNvPr id="217" name="Rectangle 4028"/>
                <p:cNvSpPr>
                  <a:spLocks noChangeArrowheads="1"/>
                </p:cNvSpPr>
                <p:nvPr/>
              </p:nvSpPr>
              <p:spPr bwMode="auto">
                <a:xfrm rot="3076596">
                  <a:off x="3083" y="3587"/>
                  <a:ext cx="213" cy="13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218" name="AutoShape 4029"/>
                <p:cNvCxnSpPr>
                  <a:cxnSpLocks noChangeShapeType="1"/>
                  <a:stCxn id="217" idx="0"/>
                  <a:endCxn id="217" idx="2"/>
                </p:cNvCxnSpPr>
                <p:nvPr/>
              </p:nvCxnSpPr>
              <p:spPr bwMode="auto">
                <a:xfrm flipH="1">
                  <a:off x="3138" y="3613"/>
                  <a:ext cx="105" cy="8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61" name="AutoShape 4030"/>
              <p:cNvSpPr>
                <a:spLocks noChangeArrowheads="1"/>
              </p:cNvSpPr>
              <p:nvPr/>
            </p:nvSpPr>
            <p:spPr bwMode="auto">
              <a:xfrm rot="21676091">
                <a:off x="7355" y="9477"/>
                <a:ext cx="107" cy="114"/>
              </a:xfrm>
              <a:custGeom>
                <a:avLst/>
                <a:gdLst>
                  <a:gd name="G0" fmla="+- 6893 0 0"/>
                  <a:gd name="G1" fmla="+- 21600 0 6893"/>
                  <a:gd name="G2" fmla="*/ 6893 1 2"/>
                  <a:gd name="G3" fmla="+- 21600 0 G2"/>
                  <a:gd name="G4" fmla="+/ 6893 21600 2"/>
                  <a:gd name="G5" fmla="+/ G1 0 2"/>
                  <a:gd name="G6" fmla="*/ 21600 21600 6893"/>
                  <a:gd name="G7" fmla="*/ G6 1 2"/>
                  <a:gd name="G8" fmla="+- 21600 0 G7"/>
                  <a:gd name="G9" fmla="*/ 21600 1 2"/>
                  <a:gd name="G10" fmla="+- 6893 0 G9"/>
                  <a:gd name="G11" fmla="?: G10 G8 0"/>
                  <a:gd name="G12" fmla="?: G10 G7 21600"/>
                  <a:gd name="T0" fmla="*/ 18153 w 21600"/>
                  <a:gd name="T1" fmla="*/ 10800 h 21600"/>
                  <a:gd name="T2" fmla="*/ 10800 w 21600"/>
                  <a:gd name="T3" fmla="*/ 21600 h 21600"/>
                  <a:gd name="T4" fmla="*/ 3447 w 21600"/>
                  <a:gd name="T5" fmla="*/ 10800 h 21600"/>
                  <a:gd name="T6" fmla="*/ 10800 w 21600"/>
                  <a:gd name="T7" fmla="*/ 0 h 21600"/>
                  <a:gd name="T8" fmla="*/ 5247 w 21600"/>
                  <a:gd name="T9" fmla="*/ 5247 h 21600"/>
                  <a:gd name="T10" fmla="*/ 16353 w 21600"/>
                  <a:gd name="T11" fmla="*/ 1635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893" y="21600"/>
                    </a:lnTo>
                    <a:lnTo>
                      <a:pt x="147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162" name="Group 4031"/>
              <p:cNvGrpSpPr>
                <a:grpSpLocks/>
              </p:cNvGrpSpPr>
              <p:nvPr/>
            </p:nvGrpSpPr>
            <p:grpSpPr bwMode="auto">
              <a:xfrm rot="18177968">
                <a:off x="7337" y="9314"/>
                <a:ext cx="153" cy="230"/>
                <a:chOff x="2759" y="3841"/>
                <a:chExt cx="647" cy="1002"/>
              </a:xfrm>
            </p:grpSpPr>
            <p:sp>
              <p:nvSpPr>
                <p:cNvPr id="208" name="Rectangle 4032"/>
                <p:cNvSpPr>
                  <a:spLocks noChangeArrowheads="1"/>
                </p:cNvSpPr>
                <p:nvPr/>
              </p:nvSpPr>
              <p:spPr bwMode="auto">
                <a:xfrm rot="-2059293">
                  <a:off x="2955" y="3935"/>
                  <a:ext cx="165" cy="9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209" name="Rectangle 4033"/>
                <p:cNvSpPr>
                  <a:spLocks noChangeArrowheads="1"/>
                </p:cNvSpPr>
                <p:nvPr/>
              </p:nvSpPr>
              <p:spPr bwMode="auto">
                <a:xfrm rot="-2059293">
                  <a:off x="3090" y="3841"/>
                  <a:ext cx="165" cy="9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210" name="AutoShape 4034"/>
                <p:cNvCxnSpPr>
                  <a:cxnSpLocks noChangeShapeType="1"/>
                  <a:stCxn id="159" idx="3"/>
                  <a:endCxn id="159" idx="3"/>
                </p:cNvCxnSpPr>
                <p:nvPr/>
              </p:nvCxnSpPr>
              <p:spPr bwMode="auto">
                <a:xfrm>
                  <a:off x="3228" y="4256"/>
                  <a:ext cx="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1" name="AutoShape 4035"/>
                <p:cNvCxnSpPr>
                  <a:cxnSpLocks noChangeShapeType="1"/>
                  <a:stCxn id="209" idx="3"/>
                  <a:endCxn id="209" idx="1"/>
                </p:cNvCxnSpPr>
                <p:nvPr/>
              </p:nvCxnSpPr>
              <p:spPr bwMode="auto">
                <a:xfrm flipH="1">
                  <a:off x="3104" y="4248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2" name="AutoShape 4036"/>
                <p:cNvCxnSpPr>
                  <a:cxnSpLocks noChangeShapeType="1"/>
                </p:cNvCxnSpPr>
                <p:nvPr/>
              </p:nvCxnSpPr>
              <p:spPr bwMode="auto">
                <a:xfrm flipH="1">
                  <a:off x="3270" y="4500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3" name="AutoShape 40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39" y="4023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4" name="AutoShape 403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91" y="4248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5" name="AutoShape 403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59" y="4023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6" name="AutoShape 4040"/>
                <p:cNvCxnSpPr>
                  <a:cxnSpLocks noChangeShapeType="1"/>
                </p:cNvCxnSpPr>
                <p:nvPr/>
              </p:nvCxnSpPr>
              <p:spPr bwMode="auto">
                <a:xfrm flipH="1">
                  <a:off x="3120" y="4533"/>
                  <a:ext cx="136" cy="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63" name="Group 4041"/>
              <p:cNvGrpSpPr>
                <a:grpSpLocks/>
              </p:cNvGrpSpPr>
              <p:nvPr/>
            </p:nvGrpSpPr>
            <p:grpSpPr bwMode="auto">
              <a:xfrm rot="18305856">
                <a:off x="7162" y="9620"/>
                <a:ext cx="258" cy="128"/>
                <a:chOff x="1652" y="4255"/>
                <a:chExt cx="916" cy="424"/>
              </a:xfrm>
            </p:grpSpPr>
            <p:sp>
              <p:nvSpPr>
                <p:cNvPr id="204" name="Rectangle 4042"/>
                <p:cNvSpPr>
                  <a:spLocks noChangeArrowheads="1"/>
                </p:cNvSpPr>
                <p:nvPr/>
              </p:nvSpPr>
              <p:spPr bwMode="auto">
                <a:xfrm rot="-2164078">
                  <a:off x="1652" y="4411"/>
                  <a:ext cx="916" cy="1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205" name="AutoShape 4043"/>
                <p:cNvCxnSpPr>
                  <a:cxnSpLocks noChangeShapeType="1"/>
                  <a:stCxn id="204" idx="2"/>
                  <a:endCxn id="204" idx="0"/>
                </p:cNvCxnSpPr>
                <p:nvPr/>
              </p:nvCxnSpPr>
              <p:spPr bwMode="auto">
                <a:xfrm flipH="1" flipV="1">
                  <a:off x="2074" y="4422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6" name="AutoShape 404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334" y="4255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7" name="AutoShape 404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830" y="4583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64" name="Group 4046"/>
              <p:cNvGrpSpPr>
                <a:grpSpLocks/>
              </p:cNvGrpSpPr>
              <p:nvPr/>
            </p:nvGrpSpPr>
            <p:grpSpPr bwMode="auto">
              <a:xfrm rot="18305856">
                <a:off x="7404" y="9603"/>
                <a:ext cx="257" cy="128"/>
                <a:chOff x="1652" y="4255"/>
                <a:chExt cx="916" cy="424"/>
              </a:xfrm>
            </p:grpSpPr>
            <p:sp>
              <p:nvSpPr>
                <p:cNvPr id="200" name="Rectangle 4047"/>
                <p:cNvSpPr>
                  <a:spLocks noChangeArrowheads="1"/>
                </p:cNvSpPr>
                <p:nvPr/>
              </p:nvSpPr>
              <p:spPr bwMode="auto">
                <a:xfrm rot="-2164078">
                  <a:off x="1652" y="4411"/>
                  <a:ext cx="916" cy="1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201" name="AutoShape 4048"/>
                <p:cNvCxnSpPr>
                  <a:cxnSpLocks noChangeShapeType="1"/>
                  <a:stCxn id="200" idx="2"/>
                  <a:endCxn id="200" idx="0"/>
                </p:cNvCxnSpPr>
                <p:nvPr/>
              </p:nvCxnSpPr>
              <p:spPr bwMode="auto">
                <a:xfrm flipH="1" flipV="1">
                  <a:off x="2074" y="4422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2" name="AutoShape 404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334" y="4255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3" name="AutoShape 405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830" y="4583"/>
                  <a:ext cx="70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65" name="Rectangle 4051"/>
              <p:cNvSpPr>
                <a:spLocks noChangeArrowheads="1"/>
              </p:cNvSpPr>
              <p:nvPr/>
            </p:nvSpPr>
            <p:spPr bwMode="auto">
              <a:xfrm rot="21345502">
                <a:off x="7410" y="9192"/>
                <a:ext cx="242" cy="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166" name="Group 4052"/>
              <p:cNvGrpSpPr>
                <a:grpSpLocks/>
              </p:cNvGrpSpPr>
              <p:nvPr/>
            </p:nvGrpSpPr>
            <p:grpSpPr bwMode="auto">
              <a:xfrm rot="18305856">
                <a:off x="7390" y="9161"/>
                <a:ext cx="21" cy="45"/>
                <a:chOff x="3962" y="3978"/>
                <a:chExt cx="292" cy="428"/>
              </a:xfrm>
            </p:grpSpPr>
            <p:sp>
              <p:nvSpPr>
                <p:cNvPr id="198" name="Rectangle 4053"/>
                <p:cNvSpPr>
                  <a:spLocks noChangeArrowheads="1"/>
                </p:cNvSpPr>
                <p:nvPr/>
              </p:nvSpPr>
              <p:spPr bwMode="auto">
                <a:xfrm rot="3069488">
                  <a:off x="3894" y="4046"/>
                  <a:ext cx="428" cy="29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199" name="AutoShape 4054"/>
                <p:cNvCxnSpPr>
                  <a:cxnSpLocks noChangeShapeType="1"/>
                  <a:stCxn id="198" idx="2"/>
                  <a:endCxn id="198" idx="0"/>
                </p:cNvCxnSpPr>
                <p:nvPr/>
              </p:nvCxnSpPr>
              <p:spPr bwMode="auto">
                <a:xfrm flipV="1">
                  <a:off x="3994" y="4100"/>
                  <a:ext cx="227" cy="18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67" name="Group 4055"/>
              <p:cNvGrpSpPr>
                <a:grpSpLocks/>
              </p:cNvGrpSpPr>
              <p:nvPr/>
            </p:nvGrpSpPr>
            <p:grpSpPr bwMode="auto">
              <a:xfrm rot="16200000">
                <a:off x="7048" y="9593"/>
                <a:ext cx="335" cy="152"/>
                <a:chOff x="8710" y="7978"/>
                <a:chExt cx="1056" cy="543"/>
              </a:xfrm>
            </p:grpSpPr>
            <p:grpSp>
              <p:nvGrpSpPr>
                <p:cNvPr id="168" name="Group 4056"/>
                <p:cNvGrpSpPr>
                  <a:grpSpLocks/>
                </p:cNvGrpSpPr>
                <p:nvPr/>
              </p:nvGrpSpPr>
              <p:grpSpPr bwMode="auto">
                <a:xfrm rot="5400000">
                  <a:off x="8966" y="7722"/>
                  <a:ext cx="543" cy="1056"/>
                  <a:chOff x="9480" y="7186"/>
                  <a:chExt cx="305" cy="399"/>
                </a:xfrm>
              </p:grpSpPr>
              <p:sp>
                <p:nvSpPr>
                  <p:cNvPr id="195" name="Rectangle 405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511" y="7238"/>
                    <a:ext cx="244" cy="30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96" name="Rectangle 405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413" y="7362"/>
                    <a:ext cx="399" cy="4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97" name="Rectangle 405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460" y="7362"/>
                    <a:ext cx="399" cy="4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69" name="Group 4060"/>
                <p:cNvGrpSpPr>
                  <a:grpSpLocks/>
                </p:cNvGrpSpPr>
                <p:nvPr/>
              </p:nvGrpSpPr>
              <p:grpSpPr bwMode="auto">
                <a:xfrm>
                  <a:off x="8746" y="7988"/>
                  <a:ext cx="986" cy="185"/>
                  <a:chOff x="8746" y="7988"/>
                  <a:chExt cx="986" cy="185"/>
                </a:xfrm>
              </p:grpSpPr>
              <p:grpSp>
                <p:nvGrpSpPr>
                  <p:cNvPr id="183" name="Group 4061"/>
                  <p:cNvGrpSpPr>
                    <a:grpSpLocks/>
                  </p:cNvGrpSpPr>
                  <p:nvPr/>
                </p:nvGrpSpPr>
                <p:grpSpPr bwMode="auto">
                  <a:xfrm flipH="1">
                    <a:off x="9104" y="7997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192" name="Rectangle 4062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93" name="Rectangle 40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194" name="AutoShape 4064"/>
                    <p:cNvCxnSpPr>
                      <a:cxnSpLocks noChangeShapeType="1"/>
                      <a:stCxn id="193" idx="0"/>
                      <a:endCxn id="193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84" name="Group 4065"/>
                  <p:cNvGrpSpPr>
                    <a:grpSpLocks/>
                  </p:cNvGrpSpPr>
                  <p:nvPr/>
                </p:nvGrpSpPr>
                <p:grpSpPr bwMode="auto">
                  <a:xfrm flipH="1">
                    <a:off x="9533" y="7989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189" name="Rectangle 4066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90" name="Rectangle 40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191" name="AutoShape 4068"/>
                    <p:cNvCxnSpPr>
                      <a:cxnSpLocks noChangeShapeType="1"/>
                      <a:stCxn id="190" idx="0"/>
                      <a:endCxn id="190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85" name="Group 4069"/>
                  <p:cNvGrpSpPr>
                    <a:grpSpLocks/>
                  </p:cNvGrpSpPr>
                  <p:nvPr/>
                </p:nvGrpSpPr>
                <p:grpSpPr bwMode="auto">
                  <a:xfrm flipH="1">
                    <a:off x="8746" y="7988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186" name="Rectangle 4070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87" name="Rectangle 40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188" name="AutoShape 4072"/>
                    <p:cNvCxnSpPr>
                      <a:cxnSpLocks noChangeShapeType="1"/>
                      <a:stCxn id="187" idx="0"/>
                      <a:endCxn id="187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170" name="Group 4073"/>
                <p:cNvGrpSpPr>
                  <a:grpSpLocks/>
                </p:cNvGrpSpPr>
                <p:nvPr/>
              </p:nvGrpSpPr>
              <p:grpSpPr bwMode="auto">
                <a:xfrm rot="10800000">
                  <a:off x="8746" y="8330"/>
                  <a:ext cx="986" cy="185"/>
                  <a:chOff x="8746" y="7988"/>
                  <a:chExt cx="986" cy="185"/>
                </a:xfrm>
              </p:grpSpPr>
              <p:grpSp>
                <p:nvGrpSpPr>
                  <p:cNvPr id="171" name="Group 4074"/>
                  <p:cNvGrpSpPr>
                    <a:grpSpLocks/>
                  </p:cNvGrpSpPr>
                  <p:nvPr/>
                </p:nvGrpSpPr>
                <p:grpSpPr bwMode="auto">
                  <a:xfrm flipH="1">
                    <a:off x="9104" y="7997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180" name="Rectangle 4075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81" name="Rectangle 40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182" name="AutoShape 4077"/>
                    <p:cNvCxnSpPr>
                      <a:cxnSpLocks noChangeShapeType="1"/>
                      <a:stCxn id="181" idx="0"/>
                      <a:endCxn id="181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72" name="Group 4078"/>
                  <p:cNvGrpSpPr>
                    <a:grpSpLocks/>
                  </p:cNvGrpSpPr>
                  <p:nvPr/>
                </p:nvGrpSpPr>
                <p:grpSpPr bwMode="auto">
                  <a:xfrm flipH="1">
                    <a:off x="9533" y="7989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177" name="Rectangle 4079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78" name="Rectangle 40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179" name="AutoShape 4081"/>
                    <p:cNvCxnSpPr>
                      <a:cxnSpLocks noChangeShapeType="1"/>
                      <a:stCxn id="178" idx="0"/>
                      <a:endCxn id="178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73" name="Group 4082"/>
                  <p:cNvGrpSpPr>
                    <a:grpSpLocks/>
                  </p:cNvGrpSpPr>
                  <p:nvPr/>
                </p:nvGrpSpPr>
                <p:grpSpPr bwMode="auto">
                  <a:xfrm flipH="1">
                    <a:off x="8746" y="7988"/>
                    <a:ext cx="199" cy="176"/>
                    <a:chOff x="8811" y="3913"/>
                    <a:chExt cx="1440" cy="926"/>
                  </a:xfrm>
                </p:grpSpPr>
                <p:sp>
                  <p:nvSpPr>
                    <p:cNvPr id="174" name="Rectangle 4083" descr="Horizontal escura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5" y="3913"/>
                      <a:ext cx="442" cy="926"/>
                    </a:xfrm>
                    <a:prstGeom prst="rect">
                      <a:avLst/>
                    </a:prstGeom>
                    <a:pattFill prst="dk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75" name="Rectangle 40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1" y="4208"/>
                      <a:ext cx="1440" cy="6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176" name="AutoShape 4085"/>
                    <p:cNvCxnSpPr>
                      <a:cxnSpLocks noChangeShapeType="1"/>
                      <a:stCxn id="175" idx="0"/>
                      <a:endCxn id="175" idx="2"/>
                    </p:cNvCxnSpPr>
                    <p:nvPr/>
                  </p:nvCxnSpPr>
                  <p:spPr bwMode="auto">
                    <a:xfrm>
                      <a:off x="9531" y="4208"/>
                      <a:ext cx="1" cy="6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</p:grpSp>
        <p:cxnSp>
          <p:nvCxnSpPr>
            <p:cNvPr id="131" name="AutoShape 4086"/>
            <p:cNvCxnSpPr>
              <a:cxnSpLocks noChangeShapeType="1"/>
            </p:cNvCxnSpPr>
            <p:nvPr/>
          </p:nvCxnSpPr>
          <p:spPr bwMode="auto">
            <a:xfrm>
              <a:off x="7254875" y="3452495"/>
              <a:ext cx="0" cy="2260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2" name="Group 4087"/>
            <p:cNvGrpSpPr>
              <a:grpSpLocks/>
            </p:cNvGrpSpPr>
            <p:nvPr/>
          </p:nvGrpSpPr>
          <p:grpSpPr bwMode="auto">
            <a:xfrm>
              <a:off x="7389495" y="3147059"/>
              <a:ext cx="331470" cy="696594"/>
              <a:chOff x="13453" y="3553"/>
              <a:chExt cx="1050" cy="1722"/>
            </a:xfrm>
          </p:grpSpPr>
          <p:sp>
            <p:nvSpPr>
              <p:cNvPr id="151" name="Rectangle 4088"/>
              <p:cNvSpPr>
                <a:spLocks noChangeArrowheads="1"/>
              </p:cNvSpPr>
              <p:nvPr/>
            </p:nvSpPr>
            <p:spPr bwMode="auto">
              <a:xfrm>
                <a:off x="13498" y="3624"/>
                <a:ext cx="975" cy="16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52" name="Rectangle 4089"/>
              <p:cNvSpPr>
                <a:spLocks noChangeArrowheads="1"/>
              </p:cNvSpPr>
              <p:nvPr/>
            </p:nvSpPr>
            <p:spPr bwMode="auto">
              <a:xfrm flipV="1">
                <a:off x="13453" y="3553"/>
                <a:ext cx="1050" cy="7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53" name="Rectangle 4090"/>
              <p:cNvSpPr>
                <a:spLocks noChangeArrowheads="1"/>
              </p:cNvSpPr>
              <p:nvPr/>
            </p:nvSpPr>
            <p:spPr bwMode="auto">
              <a:xfrm flipV="1">
                <a:off x="13453" y="5204"/>
                <a:ext cx="1050" cy="7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54" name="AutoShape 4091"/>
              <p:cNvSpPr>
                <a:spLocks noChangeArrowheads="1"/>
              </p:cNvSpPr>
              <p:nvPr/>
            </p:nvSpPr>
            <p:spPr bwMode="auto">
              <a:xfrm flipV="1">
                <a:off x="13498" y="4388"/>
                <a:ext cx="1005" cy="7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</p:grpSp>
        <p:cxnSp>
          <p:nvCxnSpPr>
            <p:cNvPr id="133" name="AutoShape 4092"/>
            <p:cNvCxnSpPr>
              <a:cxnSpLocks noChangeShapeType="1"/>
              <a:stCxn id="1360" idx="3"/>
              <a:endCxn id="152" idx="2"/>
            </p:cNvCxnSpPr>
            <p:nvPr/>
          </p:nvCxnSpPr>
          <p:spPr bwMode="auto">
            <a:xfrm>
              <a:off x="6648450" y="1259205"/>
              <a:ext cx="906780" cy="188849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Text Box 4093" descr="Papel jornal"/>
            <p:cNvSpPr txBox="1">
              <a:spLocks noChangeArrowheads="1"/>
            </p:cNvSpPr>
            <p:nvPr/>
          </p:nvSpPr>
          <p:spPr bwMode="auto">
            <a:xfrm>
              <a:off x="6978650" y="329565"/>
              <a:ext cx="1000125" cy="37338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800" b="1">
                  <a:effectLst/>
                  <a:latin typeface="Arial"/>
                  <a:ea typeface="Calibri"/>
                </a:rPr>
                <a:t>VAPOR D’ÁGUA + AMÔNIA</a:t>
              </a:r>
              <a:endParaRPr lang="pt-BR" sz="1200" b="1">
                <a:effectLst/>
                <a:latin typeface="Arial"/>
                <a:ea typeface="Calibri"/>
              </a:endParaRPr>
            </a:p>
          </p:txBody>
        </p:sp>
        <p:cxnSp>
          <p:nvCxnSpPr>
            <p:cNvPr id="135" name="AutoShape 4094"/>
            <p:cNvCxnSpPr>
              <a:cxnSpLocks noChangeShapeType="1"/>
            </p:cNvCxnSpPr>
            <p:nvPr/>
          </p:nvCxnSpPr>
          <p:spPr bwMode="auto">
            <a:xfrm flipV="1">
              <a:off x="6901815" y="2305050"/>
              <a:ext cx="0" cy="2159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AutoShape 4095"/>
            <p:cNvCxnSpPr>
              <a:cxnSpLocks noChangeShapeType="1"/>
            </p:cNvCxnSpPr>
            <p:nvPr/>
          </p:nvCxnSpPr>
          <p:spPr bwMode="auto">
            <a:xfrm flipH="1">
              <a:off x="6544945" y="1967865"/>
              <a:ext cx="22225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AutoShape 4096"/>
            <p:cNvCxnSpPr>
              <a:cxnSpLocks noChangeShapeType="1"/>
            </p:cNvCxnSpPr>
            <p:nvPr/>
          </p:nvCxnSpPr>
          <p:spPr bwMode="auto">
            <a:xfrm flipV="1">
              <a:off x="6884670" y="2932430"/>
              <a:ext cx="0" cy="2159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AutoShape 4097"/>
            <p:cNvCxnSpPr>
              <a:cxnSpLocks noChangeShapeType="1"/>
            </p:cNvCxnSpPr>
            <p:nvPr/>
          </p:nvCxnSpPr>
          <p:spPr bwMode="auto">
            <a:xfrm>
              <a:off x="7620635" y="2822575"/>
              <a:ext cx="0" cy="2260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AutoShape 4098"/>
            <p:cNvCxnSpPr>
              <a:cxnSpLocks noChangeShapeType="1"/>
            </p:cNvCxnSpPr>
            <p:nvPr/>
          </p:nvCxnSpPr>
          <p:spPr bwMode="auto">
            <a:xfrm>
              <a:off x="7245350" y="4427855"/>
              <a:ext cx="1270" cy="2247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AutoShape 4099"/>
            <p:cNvCxnSpPr>
              <a:cxnSpLocks noChangeShapeType="1"/>
            </p:cNvCxnSpPr>
            <p:nvPr/>
          </p:nvCxnSpPr>
          <p:spPr bwMode="auto">
            <a:xfrm>
              <a:off x="7619365" y="1352550"/>
              <a:ext cx="0" cy="2260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4100"/>
            <p:cNvCxnSpPr>
              <a:cxnSpLocks noChangeShapeType="1"/>
            </p:cNvCxnSpPr>
            <p:nvPr/>
          </p:nvCxnSpPr>
          <p:spPr bwMode="auto">
            <a:xfrm>
              <a:off x="6995795" y="1186815"/>
              <a:ext cx="27305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AutoShape 4101"/>
            <p:cNvCxnSpPr>
              <a:cxnSpLocks noChangeShapeType="1"/>
              <a:stCxn id="1362" idx="3"/>
              <a:endCxn id="134" idx="1"/>
            </p:cNvCxnSpPr>
            <p:nvPr/>
          </p:nvCxnSpPr>
          <p:spPr bwMode="auto">
            <a:xfrm>
              <a:off x="6475730" y="400685"/>
              <a:ext cx="502920" cy="1155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AutoShape 4102" descr="Confetes grandes"/>
            <p:cNvSpPr>
              <a:spLocks noChangeArrowheads="1"/>
            </p:cNvSpPr>
            <p:nvPr/>
          </p:nvSpPr>
          <p:spPr bwMode="auto">
            <a:xfrm>
              <a:off x="5671820" y="3458210"/>
              <a:ext cx="349250" cy="177800"/>
            </a:xfrm>
            <a:custGeom>
              <a:avLst/>
              <a:gdLst>
                <a:gd name="G0" fmla="+- 5593 0 0"/>
                <a:gd name="G1" fmla="+- 21600 0 5593"/>
                <a:gd name="G2" fmla="*/ 5593 1 2"/>
                <a:gd name="G3" fmla="+- 21600 0 G2"/>
                <a:gd name="G4" fmla="+/ 5593 21600 2"/>
                <a:gd name="G5" fmla="+/ G1 0 2"/>
                <a:gd name="G6" fmla="*/ 21600 21600 5593"/>
                <a:gd name="G7" fmla="*/ G6 1 2"/>
                <a:gd name="G8" fmla="+- 21600 0 G7"/>
                <a:gd name="G9" fmla="*/ 21600 1 2"/>
                <a:gd name="G10" fmla="+- 5593 0 G9"/>
                <a:gd name="G11" fmla="?: G10 G8 0"/>
                <a:gd name="G12" fmla="?: G10 G7 21600"/>
                <a:gd name="T0" fmla="*/ 18803 w 21600"/>
                <a:gd name="T1" fmla="*/ 10800 h 21600"/>
                <a:gd name="T2" fmla="*/ 10800 w 21600"/>
                <a:gd name="T3" fmla="*/ 21600 h 21600"/>
                <a:gd name="T4" fmla="*/ 2797 w 21600"/>
                <a:gd name="T5" fmla="*/ 10800 h 21600"/>
                <a:gd name="T6" fmla="*/ 10800 w 21600"/>
                <a:gd name="T7" fmla="*/ 0 h 21600"/>
                <a:gd name="T8" fmla="*/ 4597 w 21600"/>
                <a:gd name="T9" fmla="*/ 4597 h 21600"/>
                <a:gd name="T10" fmla="*/ 17003 w 21600"/>
                <a:gd name="T11" fmla="*/ 1700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593" y="21600"/>
                  </a:lnTo>
                  <a:lnTo>
                    <a:pt x="16007" y="21600"/>
                  </a:lnTo>
                  <a:lnTo>
                    <a:pt x="21600" y="0"/>
                  </a:lnTo>
                  <a:close/>
                </a:path>
              </a:pathLst>
            </a:custGeom>
            <a:pattFill prst="lgConfetti">
              <a:fgClr>
                <a:srgbClr val="0070C0"/>
              </a:fgClr>
              <a:bgClr>
                <a:srgbClr val="FFFFFF"/>
              </a:bgClr>
            </a:pattFill>
            <a:ln w="9525">
              <a:pattFill prst="lgConfetti">
                <a:fgClr>
                  <a:schemeClr val="accent6">
                    <a:lumMod val="50000"/>
                    <a:lumOff val="0"/>
                  </a:schemeClr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44" name="AutoShape 4103" descr="Confetes grandes"/>
            <p:cNvSpPr>
              <a:spLocks noChangeArrowheads="1"/>
            </p:cNvSpPr>
            <p:nvPr/>
          </p:nvSpPr>
          <p:spPr bwMode="auto">
            <a:xfrm>
              <a:off x="5005705" y="3458210"/>
              <a:ext cx="349885" cy="177800"/>
            </a:xfrm>
            <a:custGeom>
              <a:avLst/>
              <a:gdLst>
                <a:gd name="G0" fmla="+- 5593 0 0"/>
                <a:gd name="G1" fmla="+- 21600 0 5593"/>
                <a:gd name="G2" fmla="*/ 5593 1 2"/>
                <a:gd name="G3" fmla="+- 21600 0 G2"/>
                <a:gd name="G4" fmla="+/ 5593 21600 2"/>
                <a:gd name="G5" fmla="+/ G1 0 2"/>
                <a:gd name="G6" fmla="*/ 21600 21600 5593"/>
                <a:gd name="G7" fmla="*/ G6 1 2"/>
                <a:gd name="G8" fmla="+- 21600 0 G7"/>
                <a:gd name="G9" fmla="*/ 21600 1 2"/>
                <a:gd name="G10" fmla="+- 5593 0 G9"/>
                <a:gd name="G11" fmla="?: G10 G8 0"/>
                <a:gd name="G12" fmla="?: G10 G7 21600"/>
                <a:gd name="T0" fmla="*/ 18803 w 21600"/>
                <a:gd name="T1" fmla="*/ 10800 h 21600"/>
                <a:gd name="T2" fmla="*/ 10800 w 21600"/>
                <a:gd name="T3" fmla="*/ 21600 h 21600"/>
                <a:gd name="T4" fmla="*/ 2797 w 21600"/>
                <a:gd name="T5" fmla="*/ 10800 h 21600"/>
                <a:gd name="T6" fmla="*/ 10800 w 21600"/>
                <a:gd name="T7" fmla="*/ 0 h 21600"/>
                <a:gd name="T8" fmla="*/ 4597 w 21600"/>
                <a:gd name="T9" fmla="*/ 4597 h 21600"/>
                <a:gd name="T10" fmla="*/ 17003 w 21600"/>
                <a:gd name="T11" fmla="*/ 1700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593" y="21600"/>
                  </a:lnTo>
                  <a:lnTo>
                    <a:pt x="16007" y="21600"/>
                  </a:lnTo>
                  <a:lnTo>
                    <a:pt x="21600" y="0"/>
                  </a:lnTo>
                  <a:close/>
                </a:path>
              </a:pathLst>
            </a:custGeom>
            <a:pattFill prst="lgConfetti">
              <a:fgClr>
                <a:srgbClr val="0070C0"/>
              </a:fgClr>
              <a:bgClr>
                <a:srgbClr val="FFFFFF"/>
              </a:bgClr>
            </a:pattFill>
            <a:ln w="9525">
              <a:pattFill prst="lgConfetti">
                <a:fgClr>
                  <a:schemeClr val="accent6">
                    <a:lumMod val="50000"/>
                    <a:lumOff val="0"/>
                  </a:schemeClr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45" name="Text Box 4104" descr="Confetes grandes"/>
            <p:cNvSpPr txBox="1">
              <a:spLocks noChangeArrowheads="1"/>
            </p:cNvSpPr>
            <p:nvPr/>
          </p:nvSpPr>
          <p:spPr bwMode="auto">
            <a:xfrm>
              <a:off x="5559425" y="3350895"/>
              <a:ext cx="550545" cy="203835"/>
            </a:xfrm>
            <a:prstGeom prst="rect">
              <a:avLst/>
            </a:prstGeom>
            <a:pattFill prst="lgConfetti">
              <a:fgClr>
                <a:schemeClr val="accent6">
                  <a:lumMod val="75000"/>
                  <a:lumOff val="0"/>
                </a:schemeClr>
              </a:fgClr>
              <a:bgClr>
                <a:srgbClr val="FFFFFF"/>
              </a:bgClr>
            </a:pattFill>
            <a:ln w="9525">
              <a:pattFill prst="lgConfetti">
                <a:fgClr>
                  <a:schemeClr val="accent6">
                    <a:lumMod val="75000"/>
                    <a:lumOff val="0"/>
                  </a:schemeClr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900" b="1">
                  <a:effectLst/>
                  <a:latin typeface="Arial"/>
                  <a:ea typeface="Calibri"/>
                </a:rPr>
                <a:t>70°C</a:t>
              </a:r>
              <a:endParaRPr lang="pt-BR" sz="1200" b="1">
                <a:effectLst/>
                <a:latin typeface="Arial"/>
                <a:ea typeface="Calibri"/>
              </a:endParaRPr>
            </a:p>
          </p:txBody>
        </p:sp>
        <p:sp>
          <p:nvSpPr>
            <p:cNvPr id="146" name="AutoShape 4105" descr="Confetes grandes"/>
            <p:cNvSpPr>
              <a:spLocks noChangeArrowheads="1"/>
            </p:cNvSpPr>
            <p:nvPr/>
          </p:nvSpPr>
          <p:spPr bwMode="auto">
            <a:xfrm>
              <a:off x="5321935" y="3458210"/>
              <a:ext cx="349885" cy="177800"/>
            </a:xfrm>
            <a:custGeom>
              <a:avLst/>
              <a:gdLst>
                <a:gd name="G0" fmla="+- 5593 0 0"/>
                <a:gd name="G1" fmla="+- 21600 0 5593"/>
                <a:gd name="G2" fmla="*/ 5593 1 2"/>
                <a:gd name="G3" fmla="+- 21600 0 G2"/>
                <a:gd name="G4" fmla="+/ 5593 21600 2"/>
                <a:gd name="G5" fmla="+/ G1 0 2"/>
                <a:gd name="G6" fmla="*/ 21600 21600 5593"/>
                <a:gd name="G7" fmla="*/ G6 1 2"/>
                <a:gd name="G8" fmla="+- 21600 0 G7"/>
                <a:gd name="G9" fmla="*/ 21600 1 2"/>
                <a:gd name="G10" fmla="+- 5593 0 G9"/>
                <a:gd name="G11" fmla="?: G10 G8 0"/>
                <a:gd name="G12" fmla="?: G10 G7 21600"/>
                <a:gd name="T0" fmla="*/ 18803 w 21600"/>
                <a:gd name="T1" fmla="*/ 10800 h 21600"/>
                <a:gd name="T2" fmla="*/ 10800 w 21600"/>
                <a:gd name="T3" fmla="*/ 21600 h 21600"/>
                <a:gd name="T4" fmla="*/ 2797 w 21600"/>
                <a:gd name="T5" fmla="*/ 10800 h 21600"/>
                <a:gd name="T6" fmla="*/ 10800 w 21600"/>
                <a:gd name="T7" fmla="*/ 0 h 21600"/>
                <a:gd name="T8" fmla="*/ 4597 w 21600"/>
                <a:gd name="T9" fmla="*/ 4597 h 21600"/>
                <a:gd name="T10" fmla="*/ 17003 w 21600"/>
                <a:gd name="T11" fmla="*/ 1700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593" y="21600"/>
                  </a:lnTo>
                  <a:lnTo>
                    <a:pt x="16007" y="21600"/>
                  </a:lnTo>
                  <a:lnTo>
                    <a:pt x="21600" y="0"/>
                  </a:lnTo>
                  <a:close/>
                </a:path>
              </a:pathLst>
            </a:custGeom>
            <a:pattFill prst="lgConfetti">
              <a:fgClr>
                <a:srgbClr val="0070C0"/>
              </a:fgClr>
              <a:bgClr>
                <a:srgbClr val="FFFFFF"/>
              </a:bgClr>
            </a:pattFill>
            <a:ln w="9525">
              <a:pattFill prst="lgConfetti">
                <a:fgClr>
                  <a:schemeClr val="accent6">
                    <a:lumMod val="50000"/>
                    <a:lumOff val="0"/>
                  </a:schemeClr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147" name="AutoShape 4106"/>
            <p:cNvCxnSpPr>
              <a:cxnSpLocks noChangeShapeType="1"/>
            </p:cNvCxnSpPr>
            <p:nvPr/>
          </p:nvCxnSpPr>
          <p:spPr bwMode="auto">
            <a:xfrm flipV="1">
              <a:off x="4366260" y="3093085"/>
              <a:ext cx="0" cy="2171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AutoShape 4107"/>
            <p:cNvCxnSpPr>
              <a:cxnSpLocks noChangeShapeType="1"/>
            </p:cNvCxnSpPr>
            <p:nvPr/>
          </p:nvCxnSpPr>
          <p:spPr bwMode="auto">
            <a:xfrm flipV="1">
              <a:off x="4364990" y="2414905"/>
              <a:ext cx="1270" cy="2159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AutoShape 4108"/>
            <p:cNvCxnSpPr>
              <a:cxnSpLocks noChangeShapeType="1"/>
            </p:cNvCxnSpPr>
            <p:nvPr/>
          </p:nvCxnSpPr>
          <p:spPr bwMode="auto">
            <a:xfrm>
              <a:off x="4699635" y="2420620"/>
              <a:ext cx="1270" cy="2260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" name="AutoShape 4109"/>
            <p:cNvCxnSpPr>
              <a:cxnSpLocks noChangeShapeType="1"/>
            </p:cNvCxnSpPr>
            <p:nvPr/>
          </p:nvCxnSpPr>
          <p:spPr bwMode="auto">
            <a:xfrm>
              <a:off x="4709160" y="3022600"/>
              <a:ext cx="1270" cy="2260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66" name="Título 1"/>
          <p:cNvSpPr txBox="1">
            <a:spLocks/>
          </p:cNvSpPr>
          <p:nvPr/>
        </p:nvSpPr>
        <p:spPr>
          <a:xfrm>
            <a:off x="107504" y="114891"/>
            <a:ext cx="3898776" cy="720080"/>
          </a:xfrm>
          <a:prstGeom prst="rect">
            <a:avLst/>
          </a:prstGeom>
          <a:solidFill>
            <a:srgbClr val="00420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80A311"/>
                </a:solidFill>
              </a:rPr>
              <a:t>STRIPPING DE AMÔNIA</a:t>
            </a:r>
            <a:endParaRPr lang="pt-BR" sz="2800" b="1" dirty="0">
              <a:solidFill>
                <a:srgbClr val="80A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254631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499992" y="1340768"/>
            <a:ext cx="338437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Nesta etapa acontece a oxidação de uma parcela da matéria orgânica presente no efluente, pela adição de ácido sulfúrico e peróxido de hidrogênio, processo denominado </a:t>
            </a:r>
            <a:r>
              <a:rPr lang="pt-B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-oxidação,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a carga remanescente segue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a etapa seguinte.</a:t>
            </a:r>
            <a:endParaRPr lang="pt-BR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7504" y="114891"/>
            <a:ext cx="3898776" cy="720080"/>
          </a:xfrm>
          <a:prstGeom prst="rect">
            <a:avLst/>
          </a:prstGeom>
          <a:solidFill>
            <a:srgbClr val="004202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80A311"/>
                </a:solidFill>
              </a:rPr>
              <a:t>TANQUE DE EQUALIZAÇÃO</a:t>
            </a:r>
            <a:endParaRPr lang="pt-BR" sz="2800" b="1" dirty="0">
              <a:solidFill>
                <a:srgbClr val="80A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15008" y="1052736"/>
            <a:ext cx="89289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lacas de aço 1020 dispostas em paralelo no sentido do fluxo, alimentadas eletricamente com corrente contínua (VDC) através de conexões. 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rincipais funções:</a:t>
            </a:r>
          </a:p>
          <a:p>
            <a:pPr>
              <a:lnSpc>
                <a:spcPct val="150000"/>
              </a:lnSpc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Causar a dissociação das moléculas;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Causa reações de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oxi-redução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Liberar Fe</a:t>
            </a:r>
            <a:r>
              <a:rPr lang="pt-BR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Formação de Hidróxidos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insolúveis (OH-), ocasionando à formação 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dos flocos.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7504" y="116632"/>
            <a:ext cx="4896544" cy="720080"/>
          </a:xfrm>
          <a:prstGeom prst="rect">
            <a:avLst/>
          </a:prstGeom>
          <a:solidFill>
            <a:srgbClr val="00420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b="1" dirty="0" smtClean="0">
                <a:solidFill>
                  <a:srgbClr val="80A311"/>
                </a:solidFill>
              </a:rPr>
              <a:t>REATOR DE ELETROIONIZAÇÃO </a:t>
            </a:r>
            <a:r>
              <a:rPr lang="pt-BR" sz="2700" b="1" dirty="0" smtClean="0">
                <a:solidFill>
                  <a:srgbClr val="80A311"/>
                </a:solidFill>
              </a:rPr>
              <a:t>OXIDATIVA (ELETRO-FENTON)</a:t>
            </a:r>
            <a:endParaRPr lang="pt-BR" sz="2700" b="1" dirty="0">
              <a:solidFill>
                <a:srgbClr val="80A31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1844824"/>
            <a:ext cx="4068960" cy="2799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00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44342" y="4106396"/>
            <a:ext cx="811609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Função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reter por sedimentação o material floculado (flocos) formado no Reator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Eletroionização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7504" y="114891"/>
            <a:ext cx="2448272" cy="720080"/>
          </a:xfrm>
          <a:prstGeom prst="rect">
            <a:avLst/>
          </a:prstGeom>
          <a:solidFill>
            <a:srgbClr val="00420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80A311"/>
                </a:solidFill>
              </a:rPr>
              <a:t>DECANTADOR</a:t>
            </a:r>
            <a:endParaRPr lang="pt-BR" sz="2800" b="1" dirty="0">
              <a:solidFill>
                <a:srgbClr val="80A31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0" y="1484784"/>
            <a:ext cx="4015537" cy="233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489277"/>
            <a:ext cx="3672409" cy="232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0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254561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067944" y="1408415"/>
            <a:ext cx="3672408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Essa etapa tem a função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eletrocoagular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às cargas remanescentes do Reator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Eletroionização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através de dissociação eletrolítica e formação de Hidróxidos insolúveis de Alumínio, reduzindo também a dosagem de produto químico coagulante.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7504" y="114891"/>
            <a:ext cx="3898776" cy="720080"/>
          </a:xfrm>
          <a:prstGeom prst="rect">
            <a:avLst/>
          </a:prstGeom>
          <a:solidFill>
            <a:srgbClr val="004202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80A311"/>
                </a:solidFill>
              </a:rPr>
              <a:t>REATOR DE ELETROCOAGULAÇÃO (ELETRODOS DE ALUMÍNIO)</a:t>
            </a:r>
            <a:endParaRPr lang="pt-BR" sz="2800" b="1" dirty="0">
              <a:solidFill>
                <a:srgbClr val="80A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r="18659"/>
          <a:stretch/>
        </p:blipFill>
        <p:spPr>
          <a:xfrm rot="5400000">
            <a:off x="4529185" y="2008751"/>
            <a:ext cx="3136701" cy="3627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251520" y="620688"/>
            <a:ext cx="871296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rocesso onde são dosados alguns produtos químicos objetivando aglutinar as partículas em suspensão, por coagulação e floculação química convencional, facilitando sua remoção na etapa seguinte.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7504" y="114891"/>
            <a:ext cx="3744416" cy="720080"/>
          </a:xfrm>
          <a:prstGeom prst="rect">
            <a:avLst/>
          </a:prstGeom>
          <a:solidFill>
            <a:srgbClr val="004202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80A311"/>
                </a:solidFill>
              </a:rPr>
              <a:t>TANQUE DE FLOCULAÇÃO</a:t>
            </a:r>
            <a:endParaRPr lang="pt-BR" sz="2800" b="1" dirty="0">
              <a:solidFill>
                <a:srgbClr val="80A31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-5215" r="26798" b="-1"/>
          <a:stretch/>
        </p:blipFill>
        <p:spPr>
          <a:xfrm>
            <a:off x="469366" y="2132856"/>
            <a:ext cx="3630304" cy="325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56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296741" y="1700808"/>
            <a:ext cx="3528392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Clarificação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obtida por meio da produção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micro bolhas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que se aderem aos flocos ou partículas em suspensão, aumentando o empuxo e provocando a ascensão dos flocos até 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superfície, onde são removidos fisicamente pela ação dos raspadores.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7504" y="114891"/>
            <a:ext cx="2304256" cy="720080"/>
          </a:xfrm>
          <a:prstGeom prst="rect">
            <a:avLst/>
          </a:prstGeom>
          <a:solidFill>
            <a:srgbClr val="00420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80A311"/>
                </a:solidFill>
              </a:rPr>
              <a:t>FLOTADOR</a:t>
            </a:r>
            <a:endParaRPr lang="pt-BR" sz="2800" b="1" dirty="0">
              <a:solidFill>
                <a:srgbClr val="80A31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00808"/>
            <a:ext cx="4793420" cy="366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80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51250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4932040" y="1214457"/>
            <a:ext cx="4032448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Composto de 03 unidades de filtração com porosidades diferentes (100/50/25 μ), ligados em série com objetivo de reter todo o material particulado que não foi retido nas etapas anteriores, aumentando a vida útil das unidades de filtração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posteriores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reduzindo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quantidade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ciclos de retrolavagem, o que resulta na redução do consumo de água.</a:t>
            </a: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7504" y="114891"/>
            <a:ext cx="3384376" cy="720080"/>
          </a:xfrm>
          <a:prstGeom prst="rect">
            <a:avLst/>
          </a:prstGeom>
          <a:solidFill>
            <a:srgbClr val="004202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80A311"/>
                </a:solidFill>
              </a:rPr>
              <a:t>SISTEMA DE FILTRAÇÃO</a:t>
            </a:r>
            <a:endParaRPr lang="pt-BR" sz="2800" b="1" dirty="0">
              <a:solidFill>
                <a:srgbClr val="80A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54282" y="2924944"/>
            <a:ext cx="88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Areia</a:t>
            </a:r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07504" y="114891"/>
            <a:ext cx="3384376" cy="720080"/>
          </a:xfrm>
          <a:prstGeom prst="rect">
            <a:avLst/>
          </a:prstGeom>
          <a:solidFill>
            <a:srgbClr val="004202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80A311"/>
                </a:solidFill>
              </a:rPr>
              <a:t>SISTEMA DE FILTRAÇÃO</a:t>
            </a:r>
            <a:endParaRPr lang="pt-BR" sz="2800" b="1" dirty="0">
              <a:solidFill>
                <a:srgbClr val="80A31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4333" l="889" r="97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80" y="4869160"/>
            <a:ext cx="872848" cy="68188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93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80" y="3866560"/>
            <a:ext cx="830884" cy="65085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80" y="2780734"/>
            <a:ext cx="897568" cy="7090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375" r="8235"/>
          <a:stretch/>
        </p:blipFill>
        <p:spPr>
          <a:xfrm>
            <a:off x="395536" y="2780734"/>
            <a:ext cx="5266569" cy="3157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ângulo 3"/>
          <p:cNvSpPr/>
          <p:nvPr/>
        </p:nvSpPr>
        <p:spPr>
          <a:xfrm>
            <a:off x="323528" y="966812"/>
            <a:ext cx="8280920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Processo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que consiste na remoção de partículas suspensas coloidais, microrganismos, compostos orgânicos e inorgânicos remanescentes dos processos anteriores presentes no efluente, através da passagem do efluente por um meio poroso constituído de: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870788" y="4860449"/>
            <a:ext cx="101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Carvão Ativado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876256" y="4022712"/>
            <a:ext cx="88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 smtClean="0"/>
              <a:t>Zeólita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57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07504" y="116632"/>
            <a:ext cx="4320480" cy="720080"/>
          </a:xfrm>
          <a:prstGeom prst="rect">
            <a:avLst/>
          </a:prstGeom>
          <a:solidFill>
            <a:srgbClr val="00420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80A311"/>
                </a:solidFill>
              </a:rPr>
              <a:t>RESULTADOS </a:t>
            </a:r>
            <a:r>
              <a:rPr lang="pt-BR" sz="2800" b="1" dirty="0" smtClean="0">
                <a:solidFill>
                  <a:srgbClr val="80A311"/>
                </a:solidFill>
              </a:rPr>
              <a:t>ANALÍTICOS</a:t>
            </a:r>
            <a:endParaRPr lang="pt-BR" sz="2800" dirty="0">
              <a:solidFill>
                <a:srgbClr val="80A31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6408712" cy="3602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1115616" y="112474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Amostras visuais das etapas de tratamento: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Bruto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Equalizado  Pós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Decantador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Pós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Flotador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Tratado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1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8900" b="1" dirty="0"/>
              <a:t>OBRIGADO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Tiago </a:t>
            </a:r>
            <a:r>
              <a:rPr lang="pt-BR" dirty="0" smtClean="0"/>
              <a:t>Holanda lima</a:t>
            </a:r>
          </a:p>
          <a:p>
            <a:pPr marL="0" indent="0" algn="ctr">
              <a:buNone/>
            </a:pPr>
            <a:r>
              <a:rPr lang="pt-BR" dirty="0" smtClean="0"/>
              <a:t>Coordenador de Operações</a:t>
            </a:r>
            <a:endParaRPr lang="pt-BR" dirty="0"/>
          </a:p>
          <a:p>
            <a:pPr marL="0" indent="0" algn="ctr">
              <a:buNone/>
            </a:pPr>
            <a:r>
              <a:rPr lang="pt-BR" dirty="0" smtClean="0">
                <a:hlinkClick r:id="rId2"/>
              </a:rPr>
              <a:t>tiago.lima@marcaambiental.com.br</a:t>
            </a: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 </a:t>
            </a:r>
            <a:r>
              <a:rPr lang="pt-BR" dirty="0"/>
              <a:t>(27) </a:t>
            </a:r>
            <a:r>
              <a:rPr lang="pt-BR" dirty="0" smtClean="0"/>
              <a:t> 99913-2555 (Vivo)</a:t>
            </a:r>
          </a:p>
          <a:p>
            <a:pPr marL="0" indent="0" algn="ctr">
              <a:buNone/>
            </a:pPr>
            <a:r>
              <a:rPr lang="pt-BR" dirty="0" smtClean="0"/>
              <a:t>(27) 99510-2572 (Claro)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86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03084" y="836712"/>
            <a:ext cx="854537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Atividade: </a:t>
            </a: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Gerenciamento  Integrado de Resíduos – coleta, transporte, tratamento e                      disposição  final.</a:t>
            </a:r>
          </a:p>
          <a:p>
            <a:pPr algn="just">
              <a:defRPr/>
            </a:pPr>
            <a:endParaRPr lang="pt-B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Início das Atividades: </a:t>
            </a:r>
            <a:r>
              <a:rPr lang="pt-B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de agosto de 1995 </a:t>
            </a: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5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Aterro Sanitário Privado do ES.</a:t>
            </a:r>
          </a:p>
          <a:p>
            <a:pPr algn="just">
              <a:defRPr/>
            </a:pPr>
            <a:endParaRPr lang="pt-BR" sz="15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Mão de Obra - </a:t>
            </a: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Direta: 368 Colaboradores</a:t>
            </a:r>
          </a:p>
          <a:p>
            <a:pPr algn="just">
              <a:defRPr/>
            </a:pPr>
            <a:endParaRPr lang="pt-BR"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 Atendidos: </a:t>
            </a:r>
            <a:r>
              <a:rPr lang="pt-B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RSU</a:t>
            </a: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– 17 municípios – </a:t>
            </a:r>
            <a:r>
              <a:rPr lang="pt-BR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2.170 t/dia</a:t>
            </a:r>
          </a:p>
          <a:p>
            <a:pPr algn="just">
              <a:defRPr/>
            </a:pPr>
            <a:r>
              <a:rPr lang="pt-BR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Mais de  220 Empresas Privadas</a:t>
            </a:r>
            <a:endParaRPr lang="pt-BR" sz="15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sz="1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Prêmios e Certificações</a:t>
            </a:r>
          </a:p>
          <a:p>
            <a:pPr lvl="1" algn="just" eaLnBrk="0" hangingPunct="0">
              <a:buFont typeface="Arial" pitchFamily="34" charset="0"/>
              <a:buChar char="•"/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 Projetos vencedores do Prêmio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Ecologia 2004/2005/2006/2008/2010/2012/2013</a:t>
            </a:r>
          </a:p>
          <a:p>
            <a:pPr lvl="1" algn="just" eaLnBrk="0" hangingPunct="0">
              <a:buFont typeface="Arial" pitchFamily="34" charset="0"/>
              <a:buChar char="•"/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Prêmio SESI de Qualidade no Trabalho: 2006/2007/2008/2010</a:t>
            </a:r>
          </a:p>
          <a:p>
            <a:pPr lvl="1" algn="just" eaLnBrk="0" hangingPunct="0">
              <a:buFont typeface="Arial" pitchFamily="34" charset="0"/>
              <a:buChar char="•"/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Diploma de Destaque Nacional em Desenvolvimento Sustentável</a:t>
            </a:r>
          </a:p>
          <a:p>
            <a:pPr lvl="1" algn="just" eaLnBrk="0" hangingPunct="0">
              <a:buFont typeface="Arial" pitchFamily="34" charset="0"/>
              <a:buChar char="•"/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Homenagem Governo do Estado 2009 – Empresa de Inovação Tecnológica pela SECT - ES</a:t>
            </a:r>
          </a:p>
          <a:p>
            <a:pPr lvl="1" algn="just" eaLnBrk="0" hangingPunct="0">
              <a:buFont typeface="Arial" pitchFamily="34" charset="0"/>
              <a:buChar char="•"/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Prêmio Tião Sá 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Pesquisa Biocombustível – 2010.</a:t>
            </a:r>
          </a:p>
          <a:p>
            <a:pPr lvl="1" algn="just" eaLnBrk="0" hangingPunct="0">
              <a:buFont typeface="Arial" pitchFamily="34" charset="0"/>
              <a:buChar char="•"/>
            </a:pP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CEDAGRO 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Prêmio Empresa Empreendedora do Agronegócio  - 2012</a:t>
            </a:r>
          </a:p>
          <a:p>
            <a:pPr lvl="1" algn="just" eaLnBrk="0" hangingPunct="0">
              <a:buFont typeface="Arial" pitchFamily="34" charset="0"/>
              <a:buChar char="•"/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Prêmio SESI de Qualidade do Trabalho 2012 – </a:t>
            </a:r>
            <a:r>
              <a:rPr lang="pt-BR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Categorias Socioambiental </a:t>
            </a: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Inovação.</a:t>
            </a:r>
          </a:p>
          <a:p>
            <a:pPr lvl="1" algn="just" eaLnBrk="0" hangingPunct="0">
              <a:buFont typeface="Arial" pitchFamily="34" charset="0"/>
              <a:buChar char="•"/>
            </a:pP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Prêmio SESI – PSQT 2012 </a:t>
            </a:r>
            <a:r>
              <a:rPr lang="pt-BR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 – Categoria Inovação – Incubadora de Empresa </a:t>
            </a:r>
            <a:endParaRPr lang="pt-BR" sz="1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0" hangingPunct="0">
              <a:buFont typeface="Arial" pitchFamily="34" charset="0"/>
              <a:buChar char="•"/>
            </a:pP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Prêmio  FINDES de Meio Ambiente 2013 – Responsabilidade Social.</a:t>
            </a:r>
          </a:p>
          <a:p>
            <a:pPr lvl="1" algn="just" eaLnBrk="0" hangingPunct="0">
              <a:buFont typeface="Arial" pitchFamily="34" charset="0"/>
              <a:buChar char="•"/>
            </a:pP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Prêmio </a:t>
            </a:r>
            <a:r>
              <a:rPr lang="pt-BR" sz="11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QualiAR</a:t>
            </a: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2013, </a:t>
            </a:r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2014 e </a:t>
            </a:r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2015 </a:t>
            </a: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FETRANSPORTES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prata e ouro respectivamente.</a:t>
            </a:r>
          </a:p>
          <a:p>
            <a:pPr lvl="1" algn="just" eaLnBrk="0" hangingPunct="0">
              <a:buFont typeface="Arial" pitchFamily="34" charset="0"/>
              <a:buChar char="•"/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Certificado 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Destaque Preservação Ambiental – Jornal do Meio Ambiente de SP – 2014/2015</a:t>
            </a:r>
          </a:p>
          <a:p>
            <a:pPr lvl="1" algn="just" eaLnBrk="0" hangingPunct="0">
              <a:buFont typeface="Arial" pitchFamily="34" charset="0"/>
              <a:buChar char="•"/>
            </a:pPr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Prêmio Marketing &amp; Negócios Internacional  a Sustentabilidade  em sua 24ª /2014/2015</a:t>
            </a:r>
          </a:p>
          <a:p>
            <a:pPr lvl="1" algn="just" eaLnBrk="0" hangingPunct="0">
              <a:buFont typeface="Arial" pitchFamily="34" charset="0"/>
              <a:buChar char="•"/>
            </a:pP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Prêmio </a:t>
            </a:r>
            <a:r>
              <a:rPr lang="pt-B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Ricall</a:t>
            </a:r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 de A Gazeta – 3º Lugar na Categoria Preservação Ambiental 2015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 eaLnBrk="0" hangingPunct="0">
              <a:buFont typeface="Arial" pitchFamily="34" charset="0"/>
              <a:buChar char="•"/>
            </a:pP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Certificado ODM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– Objetivos de Desenvolvimento do Milênio , empresa inserida em </a:t>
            </a:r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 eaLnBrk="0" hangingPunct="0">
              <a:buFont typeface="Arial" pitchFamily="34" charset="0"/>
              <a:buChar char="•"/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Prêmio </a:t>
            </a:r>
            <a:r>
              <a:rPr lang="pt-BR" sz="11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QualiAR</a:t>
            </a: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FETRANSPORTES – </a:t>
            </a:r>
            <a:r>
              <a:rPr 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Ouro para Ambiental e Construtora</a:t>
            </a:r>
            <a:r>
              <a:rPr lang="pt-BR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4020" y="0"/>
            <a:ext cx="3898776" cy="720080"/>
          </a:xfrm>
          <a:prstGeom prst="rect">
            <a:avLst/>
          </a:prstGeom>
          <a:solidFill>
            <a:srgbClr val="00420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80A311"/>
                </a:solidFill>
              </a:rPr>
              <a:t>A MARCA AMBIENTAL</a:t>
            </a:r>
            <a:endParaRPr lang="pt-BR" sz="2800" b="1" dirty="0">
              <a:solidFill>
                <a:srgbClr val="80A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pioneirismo da CTR Marca ocorre também no processo de tratamento de chorume, visto que se trata do primeiro aterro sanitário do Brasil a implantar uma Estação de Tratamento de Chorume, que tem por operação principal o processo eletrolítico.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Lixiviado de aterro sanitário, comumente conhecido como "chorume", produzido a partir da decomposição dos resíduos sólidos urbanos, possui contaminantes muito agressivos ao meio ambiente e, caso esse líquido entre e contato com os recursos naturais, sem o devido tratamento, pode contaminá-los.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Marca Ambiental através de investimentos e 2 anos de pesquisa, solucionou o seu tratamento de chorume, tendo como consequência o desenvolvimento de uma nova tecnologia.</a:t>
            </a: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7504" y="114891"/>
            <a:ext cx="3898776" cy="720080"/>
          </a:xfrm>
          <a:prstGeom prst="rect">
            <a:avLst/>
          </a:prstGeom>
          <a:solidFill>
            <a:srgbClr val="00420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80A311"/>
                </a:solidFill>
              </a:rPr>
              <a:t>INTRODUÇÃO</a:t>
            </a:r>
            <a:endParaRPr lang="pt-BR" sz="2800" b="1" dirty="0">
              <a:solidFill>
                <a:srgbClr val="80A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14891"/>
            <a:ext cx="3898776" cy="720080"/>
          </a:xfrm>
          <a:solidFill>
            <a:srgbClr val="004202"/>
          </a:solidFill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solidFill>
                  <a:srgbClr val="80A311"/>
                </a:solidFill>
              </a:rPr>
              <a:t>FORMAÇÃO DO CHORUME</a:t>
            </a:r>
            <a:endParaRPr lang="pt-BR" sz="2800" b="1" dirty="0">
              <a:solidFill>
                <a:srgbClr val="80A31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7"/>
          <a:stretch/>
        </p:blipFill>
        <p:spPr bwMode="auto">
          <a:xfrm>
            <a:off x="539552" y="1270501"/>
            <a:ext cx="799842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83568" y="4773844"/>
            <a:ext cx="72008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A formação do percolado do aterro (chorume) é o resultado de processos físico-químicos e biológicos de decomposição dos resíduos </a:t>
            </a:r>
            <a:r>
              <a:rPr lang="pt-BR" dirty="0" smtClean="0"/>
              <a:t>sólidos.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33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980728"/>
            <a:ext cx="7704856" cy="4651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Composição do chorume: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Idade e forma 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aterro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Altura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camada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resíduos;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Composição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dos resíduos;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área aberta para recebimento dos resíduos na superfície do aterro;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Condições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climáticas e também a forma de operação do aterro.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7504" y="114891"/>
            <a:ext cx="4104456" cy="720080"/>
          </a:xfrm>
          <a:prstGeom prst="rect">
            <a:avLst/>
          </a:prstGeom>
          <a:solidFill>
            <a:srgbClr val="004202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80A311"/>
                </a:solidFill>
              </a:rPr>
              <a:t>COMPOSIÇÃO DO CHORUME</a:t>
            </a:r>
            <a:endParaRPr lang="pt-BR" sz="2800" b="1" dirty="0">
              <a:solidFill>
                <a:srgbClr val="80A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3540" y="980728"/>
            <a:ext cx="849694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A composição do chorume é muito variável, mas independentemente de todos os fatores que contribuem para a sua formação algumas características são </a:t>
            </a:r>
            <a:r>
              <a:rPr lang="pt-BR" dirty="0" smtClean="0"/>
              <a:t>marcantes, </a:t>
            </a:r>
            <a:r>
              <a:rPr lang="pt-BR" dirty="0"/>
              <a:t>como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Presença </a:t>
            </a:r>
            <a:r>
              <a:rPr lang="pt-BR" dirty="0"/>
              <a:t>de sais de sódio, cálcio e potássio; </a:t>
            </a:r>
            <a:endParaRPr lang="pt-B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Compostos </a:t>
            </a:r>
            <a:r>
              <a:rPr lang="pt-BR" dirty="0"/>
              <a:t>orgânicos aromáticos e compostos amoniacais.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	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7504" y="114891"/>
            <a:ext cx="4752528" cy="720080"/>
          </a:xfrm>
          <a:prstGeom prst="rect">
            <a:avLst/>
          </a:prstGeom>
          <a:solidFill>
            <a:srgbClr val="004202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80A311"/>
                </a:solidFill>
              </a:rPr>
              <a:t>CARACTERÍSTICAS  DO CHORUME</a:t>
            </a:r>
            <a:endParaRPr lang="pt-BR" sz="2800" b="1" dirty="0">
              <a:solidFill>
                <a:srgbClr val="80A31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4034787" cy="2679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ângulo 5"/>
          <p:cNvSpPr/>
          <p:nvPr/>
        </p:nvSpPr>
        <p:spPr>
          <a:xfrm>
            <a:off x="4793700" y="2852936"/>
            <a:ext cx="39547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O chorume apresenta cor variável entre amarela clara até a cor negra e </a:t>
            </a:r>
            <a:r>
              <a:rPr lang="pt-BR" dirty="0" smtClean="0"/>
              <a:t>condutividades </a:t>
            </a:r>
            <a:r>
              <a:rPr lang="pt-BR" dirty="0"/>
              <a:t>superiores a 25.000 </a:t>
            </a:r>
            <a:r>
              <a:rPr lang="pt-BR" dirty="0">
                <a:sym typeface="Symbol" panose="05050102010706020507" pitchFamily="18" charset="2"/>
              </a:rPr>
              <a:t></a:t>
            </a:r>
            <a:r>
              <a:rPr lang="pt-BR" dirty="0"/>
              <a:t>S/ cm devido à elevada concentração de </a:t>
            </a:r>
            <a:r>
              <a:rPr lang="pt-BR" dirty="0" smtClean="0"/>
              <a:t>sais</a:t>
            </a:r>
            <a:r>
              <a:rPr lang="pt-BR" dirty="0"/>
              <a:t>, inclusive pela presença de compostos amoniacais.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01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06993"/>
              </p:ext>
            </p:extLst>
          </p:nvPr>
        </p:nvGraphicFramePr>
        <p:xfrm>
          <a:off x="2123728" y="908720"/>
          <a:ext cx="4320480" cy="5040559"/>
        </p:xfrm>
        <a:graphic>
          <a:graphicData uri="http://schemas.openxmlformats.org/drawingml/2006/table">
            <a:tbl>
              <a:tblPr/>
              <a:tblGrid>
                <a:gridCol w="1851634"/>
                <a:gridCol w="1303002"/>
                <a:gridCol w="1165844"/>
              </a:tblGrid>
              <a:tr h="5721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Parâmetros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Chorume Bruto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Conama 357/2005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Art. 34</a:t>
                      </a:r>
                      <a:endParaRPr lang="pt-BR" sz="1400" b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3193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pH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7,6 - 8,3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5,0 -9,0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Materiais Sedimentáveis, </a:t>
                      </a:r>
                      <a:r>
                        <a:rPr lang="pt-BR" sz="10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mL</a:t>
                      </a: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/L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1,0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1,0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DQO, mg/L de O</a:t>
                      </a:r>
                      <a:r>
                        <a:rPr lang="pt-BR" sz="10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10348 - 14608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DBO, mg/L de O</a:t>
                      </a:r>
                      <a:r>
                        <a:rPr lang="pt-BR" sz="10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1020 - 9000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RNFT, mg/L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660 - 1183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Detergentes (MBAS), mg/L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6,83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Coliformes Totais, </a:t>
                      </a:r>
                      <a:endParaRPr lang="pt-BR" sz="10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NMP/100 </a:t>
                      </a:r>
                      <a:r>
                        <a:rPr lang="pt-BR" sz="10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mL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Toxicidade, uT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Cor, uH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1750 - 3750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Cor, mg Pt/L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Turbidez, NTU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316 - 1720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Nitrogênio Amoniacal, </a:t>
                      </a:r>
                      <a:endParaRPr lang="pt-BR" sz="10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mg/L </a:t>
                      </a: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2597 - 9100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Cloreto, mg/L Cl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3000 - 4350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Óleos e Graxas Totais, mg/L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23,5 - 185,0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929" marR="4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107504" y="116632"/>
            <a:ext cx="4752528" cy="720080"/>
          </a:xfrm>
          <a:prstGeom prst="rect">
            <a:avLst/>
          </a:prstGeom>
          <a:solidFill>
            <a:srgbClr val="004202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80A311"/>
                </a:solidFill>
              </a:rPr>
              <a:t>CARACTERÍSTICAS  DO CHORUME</a:t>
            </a:r>
            <a:endParaRPr lang="pt-BR" sz="2800" b="1" dirty="0">
              <a:solidFill>
                <a:srgbClr val="80A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908720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C</a:t>
            </a:r>
            <a:r>
              <a:rPr lang="pt-BR" dirty="0" smtClean="0"/>
              <a:t>apacidade </a:t>
            </a:r>
            <a:r>
              <a:rPr lang="pt-BR" dirty="0"/>
              <a:t>para tratar </a:t>
            </a:r>
            <a:r>
              <a:rPr lang="pt-BR" dirty="0" smtClean="0"/>
              <a:t>15 </a:t>
            </a:r>
            <a:r>
              <a:rPr lang="pt-BR" dirty="0"/>
              <a:t>m</a:t>
            </a:r>
            <a:r>
              <a:rPr lang="pt-BR" baseline="30000" dirty="0"/>
              <a:t>3</a:t>
            </a:r>
            <a:r>
              <a:rPr lang="pt-BR" dirty="0"/>
              <a:t>/h de efluente bruto. 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O processo selecionado foi determinado através do estudo de </a:t>
            </a:r>
            <a:r>
              <a:rPr lang="pt-BR" dirty="0" err="1" smtClean="0"/>
              <a:t>tratabilidade</a:t>
            </a:r>
            <a:r>
              <a:rPr lang="pt-BR" dirty="0" smtClean="0"/>
              <a:t>, realizado nos laboratórios da MARCA AMBIENTAL, cujo resultado apresentou elevada eficiência para a remoção da matéria orgânica, determinada indiretamente pelos parâmetros </a:t>
            </a:r>
            <a:r>
              <a:rPr lang="pt-BR" b="1" dirty="0" smtClean="0"/>
              <a:t>DBO </a:t>
            </a:r>
            <a:r>
              <a:rPr lang="pt-BR" dirty="0" smtClean="0"/>
              <a:t>e</a:t>
            </a:r>
            <a:r>
              <a:rPr lang="pt-BR" b="1" dirty="0" smtClean="0"/>
              <a:t> DQO</a:t>
            </a:r>
            <a:r>
              <a:rPr lang="pt-BR" dirty="0" smtClean="0"/>
              <a:t>, para a cor e para os outras substâncias tóxicas tais como </a:t>
            </a:r>
            <a:r>
              <a:rPr lang="pt-BR" b="1" dirty="0" smtClean="0"/>
              <a:t>nitrogênio amoniacal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 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7504" y="114891"/>
            <a:ext cx="5400600" cy="720080"/>
          </a:xfrm>
          <a:prstGeom prst="rect">
            <a:avLst/>
          </a:prstGeom>
          <a:solidFill>
            <a:srgbClr val="004202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80A311"/>
                </a:solidFill>
              </a:rPr>
              <a:t>ESTAÇÃO DE TRATAMENTO CHORUME</a:t>
            </a:r>
            <a:endParaRPr lang="pt-BR" sz="2800" b="1" dirty="0">
              <a:solidFill>
                <a:srgbClr val="80A31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63548"/>
            <a:ext cx="6876256" cy="296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12256</TotalTime>
  <Words>1024</Words>
  <Application>Microsoft Office PowerPoint</Application>
  <PresentationFormat>Apresentação na tela (4:3)</PresentationFormat>
  <Paragraphs>179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FORMAÇÃO DO CHORUME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desafio da Profissionalização!</dc:title>
  <dc:creator>Martha Zouain</dc:creator>
  <cp:lastModifiedBy>Tiago Holanda Lima</cp:lastModifiedBy>
  <cp:revision>568</cp:revision>
  <dcterms:created xsi:type="dcterms:W3CDTF">2012-09-20T16:20:28Z</dcterms:created>
  <dcterms:modified xsi:type="dcterms:W3CDTF">2017-03-16T11:32:22Z</dcterms:modified>
</cp:coreProperties>
</file>