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5" r:id="rId2"/>
    <p:sldId id="264" r:id="rId3"/>
    <p:sldId id="307" r:id="rId4"/>
    <p:sldId id="303" r:id="rId5"/>
    <p:sldId id="288" r:id="rId6"/>
    <p:sldId id="282" r:id="rId7"/>
    <p:sldId id="305" r:id="rId8"/>
    <p:sldId id="302" r:id="rId9"/>
    <p:sldId id="309" r:id="rId10"/>
    <p:sldId id="310" r:id="rId11"/>
    <p:sldId id="311" r:id="rId12"/>
    <p:sldId id="261" r:id="rId13"/>
    <p:sldId id="296" r:id="rId14"/>
    <p:sldId id="285" r:id="rId15"/>
    <p:sldId id="284" r:id="rId16"/>
    <p:sldId id="260" r:id="rId17"/>
    <p:sldId id="297" r:id="rId18"/>
    <p:sldId id="299" r:id="rId19"/>
    <p:sldId id="268" r:id="rId20"/>
    <p:sldId id="304" r:id="rId21"/>
    <p:sldId id="272" r:id="rId22"/>
    <p:sldId id="273" r:id="rId23"/>
    <p:sldId id="274" r:id="rId24"/>
    <p:sldId id="276" r:id="rId25"/>
    <p:sldId id="278" r:id="rId26"/>
    <p:sldId id="279" r:id="rId27"/>
    <p:sldId id="266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Dalla Brandão" initials="CDB" lastIdx="1" clrIdx="0">
    <p:extLst>
      <p:ext uri="{19B8F6BF-5375-455C-9EA6-DF929625EA0E}">
        <p15:presenceInfo xmlns:p15="http://schemas.microsoft.com/office/powerpoint/2012/main" userId="S-1-5-21-179989428-1593070309-219692475-2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BBBBB"/>
    <a:srgbClr val="E9EFF7"/>
    <a:srgbClr val="1F497D"/>
    <a:srgbClr val="3D4043"/>
    <a:srgbClr val="898D91"/>
    <a:srgbClr val="DCE6F2"/>
    <a:srgbClr val="000000"/>
    <a:srgbClr val="666769"/>
    <a:srgbClr val="1F7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C432F-E371-4C0F-8A3F-DD1CA3379FD1}" type="doc">
      <dgm:prSet loTypeId="urn:microsoft.com/office/officeart/2005/8/layout/orgChart1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288DF6-8123-4D2D-9F17-0B2754605DF6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Secti</a:t>
          </a:r>
          <a:endParaRPr lang="pt-BR" dirty="0"/>
        </a:p>
      </dgm:t>
    </dgm:pt>
    <dgm:pt modelId="{F202022A-24F6-4687-94BA-124A77373630}" type="parTrans" cxnId="{0B303709-D1E4-42AE-A60D-60154466C36B}">
      <dgm:prSet/>
      <dgm:spPr/>
      <dgm:t>
        <a:bodyPr/>
        <a:lstStyle/>
        <a:p>
          <a:endParaRPr lang="pt-BR"/>
        </a:p>
      </dgm:t>
    </dgm:pt>
    <dgm:pt modelId="{07AED37C-EB91-4F1F-99E9-DA704112F5BE}" type="sibTrans" cxnId="{0B303709-D1E4-42AE-A60D-60154466C36B}">
      <dgm:prSet/>
      <dgm:spPr/>
      <dgm:t>
        <a:bodyPr/>
        <a:lstStyle/>
        <a:p>
          <a:endParaRPr lang="pt-BR"/>
        </a:p>
      </dgm:t>
    </dgm:pt>
    <dgm:pt modelId="{FA1E72F0-CC9F-4495-97CE-454C72B58DF9}" type="asst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Fapes</a:t>
          </a:r>
          <a:endParaRPr lang="pt-BR" dirty="0"/>
        </a:p>
      </dgm:t>
    </dgm:pt>
    <dgm:pt modelId="{3C7B2E0C-8550-4035-9A19-790C7DA85FF8}" type="parTrans" cxnId="{89C48ADF-538F-46C5-9F39-ECE251EFBCCA}">
      <dgm:prSet/>
      <dgm:spPr/>
      <dgm:t>
        <a:bodyPr/>
        <a:lstStyle/>
        <a:p>
          <a:endParaRPr lang="pt-BR"/>
        </a:p>
      </dgm:t>
    </dgm:pt>
    <dgm:pt modelId="{C3138477-7290-49C1-863C-1B6A45824D25}" type="sibTrans" cxnId="{89C48ADF-538F-46C5-9F39-ECE251EFBCCA}">
      <dgm:prSet/>
      <dgm:spPr/>
      <dgm:t>
        <a:bodyPr/>
        <a:lstStyle/>
        <a:p>
          <a:endParaRPr lang="pt-BR"/>
        </a:p>
      </dgm:t>
    </dgm:pt>
    <dgm:pt modelId="{051738D0-DEB2-4582-AE23-2B69DC8EB103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mtClean="0"/>
            <a:t>Vasco Coutinho</a:t>
          </a:r>
          <a:endParaRPr lang="pt-BR" dirty="0"/>
        </a:p>
      </dgm:t>
    </dgm:pt>
    <dgm:pt modelId="{DCC9609A-764F-4182-83EB-D0AFC7C68F53}" type="parTrans" cxnId="{ABB6F2FF-5B2D-4B37-9579-BDFB8C65B575}">
      <dgm:prSet/>
      <dgm:spPr/>
      <dgm:t>
        <a:bodyPr/>
        <a:lstStyle/>
        <a:p>
          <a:endParaRPr lang="pt-BR"/>
        </a:p>
      </dgm:t>
    </dgm:pt>
    <dgm:pt modelId="{601A1D7A-7641-4284-BE12-48A3605F5C9D}" type="sibTrans" cxnId="{ABB6F2FF-5B2D-4B37-9579-BDFB8C65B575}">
      <dgm:prSet/>
      <dgm:spPr/>
      <dgm:t>
        <a:bodyPr/>
        <a:lstStyle/>
        <a:p>
          <a:endParaRPr lang="pt-BR"/>
        </a:p>
      </dgm:t>
    </dgm:pt>
    <dgm:pt modelId="{15F4C629-63BC-41FE-9F01-2A34B76570FC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Talmo</a:t>
          </a:r>
          <a:r>
            <a:rPr lang="pt-BR" dirty="0" smtClean="0"/>
            <a:t> Luiz</a:t>
          </a:r>
          <a:endParaRPr lang="pt-BR" dirty="0"/>
        </a:p>
      </dgm:t>
    </dgm:pt>
    <dgm:pt modelId="{C2779A02-9F4D-4B74-AFC5-512D2F51A8DD}" type="parTrans" cxnId="{0D1CA2DA-3063-4FF7-83B6-2FADB0D2E4D3}">
      <dgm:prSet/>
      <dgm:spPr/>
      <dgm:t>
        <a:bodyPr/>
        <a:lstStyle/>
        <a:p>
          <a:endParaRPr lang="pt-BR"/>
        </a:p>
      </dgm:t>
    </dgm:pt>
    <dgm:pt modelId="{EA6FD1DC-D4D7-4AA6-943D-2A68A98AB61B}" type="sibTrans" cxnId="{0D1CA2DA-3063-4FF7-83B6-2FADB0D2E4D3}">
      <dgm:prSet/>
      <dgm:spPr/>
      <dgm:t>
        <a:bodyPr/>
        <a:lstStyle/>
        <a:p>
          <a:endParaRPr lang="pt-BR"/>
        </a:p>
      </dgm:t>
    </dgm:pt>
    <dgm:pt modelId="{D7C32BD3-2239-400F-BE9D-380FD6D89A51}">
      <dgm:prSet phldrT="[Texto]"/>
      <dgm:spPr/>
      <dgm:t>
        <a:bodyPr/>
        <a:lstStyle/>
        <a:p>
          <a:r>
            <a:rPr lang="pt-BR" dirty="0" smtClean="0"/>
            <a:t>CPID</a:t>
          </a:r>
          <a:endParaRPr lang="pt-BR" dirty="0"/>
        </a:p>
      </dgm:t>
    </dgm:pt>
    <dgm:pt modelId="{70EC679C-9B1C-4AD0-9734-7C33FCAA1C60}" type="parTrans" cxnId="{BE3AACE4-D42C-4F95-AF5E-167B0C33ED12}">
      <dgm:prSet/>
      <dgm:spPr/>
      <dgm:t>
        <a:bodyPr/>
        <a:lstStyle/>
        <a:p>
          <a:endParaRPr lang="pt-BR"/>
        </a:p>
      </dgm:t>
    </dgm:pt>
    <dgm:pt modelId="{FB236A2E-2BF2-4148-BFA4-52C7A1BEF056}" type="sibTrans" cxnId="{BE3AACE4-D42C-4F95-AF5E-167B0C33ED12}">
      <dgm:prSet/>
      <dgm:spPr/>
      <dgm:t>
        <a:bodyPr/>
        <a:lstStyle/>
        <a:p>
          <a:endParaRPr lang="pt-BR"/>
        </a:p>
      </dgm:t>
    </dgm:pt>
    <dgm:pt modelId="{7031D254-61FF-4B8B-88E3-0B4711E34982}" type="pres">
      <dgm:prSet presAssocID="{945C432F-E371-4C0F-8A3F-DD1CA3379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F6CFB20-C2E4-40A0-8B25-7512531307F6}" type="pres">
      <dgm:prSet presAssocID="{A6288DF6-8123-4D2D-9F17-0B2754605DF6}" presName="hierRoot1" presStyleCnt="0">
        <dgm:presLayoutVars>
          <dgm:hierBranch val="init"/>
        </dgm:presLayoutVars>
      </dgm:prSet>
      <dgm:spPr/>
    </dgm:pt>
    <dgm:pt modelId="{228F0CA2-6A8B-47A8-927C-FBC99C27D20E}" type="pres">
      <dgm:prSet presAssocID="{A6288DF6-8123-4D2D-9F17-0B2754605DF6}" presName="rootComposite1" presStyleCnt="0"/>
      <dgm:spPr/>
    </dgm:pt>
    <dgm:pt modelId="{7CA1EF07-BC0E-4D98-BC74-8519F64D608F}" type="pres">
      <dgm:prSet presAssocID="{A6288DF6-8123-4D2D-9F17-0B2754605D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44DB5A-EA44-4C9E-A82F-A69EA013CE1F}" type="pres">
      <dgm:prSet presAssocID="{A6288DF6-8123-4D2D-9F17-0B2754605DF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BAE022A-FC46-4273-BF5F-3C6A7D5B08D0}" type="pres">
      <dgm:prSet presAssocID="{A6288DF6-8123-4D2D-9F17-0B2754605DF6}" presName="hierChild2" presStyleCnt="0"/>
      <dgm:spPr/>
    </dgm:pt>
    <dgm:pt modelId="{7F31DDD0-EFB6-4AE4-AD4A-B171C1207959}" type="pres">
      <dgm:prSet presAssocID="{DCC9609A-764F-4182-83EB-D0AFC7C68F53}" presName="Name37" presStyleLbl="parChTrans1D2" presStyleIdx="0" presStyleCnt="4"/>
      <dgm:spPr/>
      <dgm:t>
        <a:bodyPr/>
        <a:lstStyle/>
        <a:p>
          <a:endParaRPr lang="pt-BR"/>
        </a:p>
      </dgm:t>
    </dgm:pt>
    <dgm:pt modelId="{57CC93D5-4D1B-4A91-9C5B-B47A553B9365}" type="pres">
      <dgm:prSet presAssocID="{051738D0-DEB2-4582-AE23-2B69DC8EB103}" presName="hierRoot2" presStyleCnt="0">
        <dgm:presLayoutVars>
          <dgm:hierBranch val="init"/>
        </dgm:presLayoutVars>
      </dgm:prSet>
      <dgm:spPr/>
    </dgm:pt>
    <dgm:pt modelId="{0330F2DB-5C8C-4F54-9E5A-B1AEA8C710C2}" type="pres">
      <dgm:prSet presAssocID="{051738D0-DEB2-4582-AE23-2B69DC8EB103}" presName="rootComposite" presStyleCnt="0"/>
      <dgm:spPr/>
    </dgm:pt>
    <dgm:pt modelId="{A7CE57B4-726C-400F-A4B1-21E910A96F2F}" type="pres">
      <dgm:prSet presAssocID="{051738D0-DEB2-4582-AE23-2B69DC8EB10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87178F-87ED-487B-88FF-99D6C3A62EF7}" type="pres">
      <dgm:prSet presAssocID="{051738D0-DEB2-4582-AE23-2B69DC8EB103}" presName="rootConnector" presStyleLbl="node2" presStyleIdx="0" presStyleCnt="3"/>
      <dgm:spPr/>
      <dgm:t>
        <a:bodyPr/>
        <a:lstStyle/>
        <a:p>
          <a:endParaRPr lang="pt-BR"/>
        </a:p>
      </dgm:t>
    </dgm:pt>
    <dgm:pt modelId="{93F076C6-4017-48B5-B51A-3E32172F3875}" type="pres">
      <dgm:prSet presAssocID="{051738D0-DEB2-4582-AE23-2B69DC8EB103}" presName="hierChild4" presStyleCnt="0"/>
      <dgm:spPr/>
    </dgm:pt>
    <dgm:pt modelId="{B3E6D154-2B48-4039-9968-89F2B97AB55E}" type="pres">
      <dgm:prSet presAssocID="{051738D0-DEB2-4582-AE23-2B69DC8EB103}" presName="hierChild5" presStyleCnt="0"/>
      <dgm:spPr/>
    </dgm:pt>
    <dgm:pt modelId="{D4C24F76-07D6-4CF9-B9B6-D5EE09B6B1BE}" type="pres">
      <dgm:prSet presAssocID="{C2779A02-9F4D-4B74-AFC5-512D2F51A8DD}" presName="Name37" presStyleLbl="parChTrans1D2" presStyleIdx="1" presStyleCnt="4"/>
      <dgm:spPr/>
      <dgm:t>
        <a:bodyPr/>
        <a:lstStyle/>
        <a:p>
          <a:endParaRPr lang="pt-BR"/>
        </a:p>
      </dgm:t>
    </dgm:pt>
    <dgm:pt modelId="{AB082D9D-A8A4-4EC9-8A07-736799729194}" type="pres">
      <dgm:prSet presAssocID="{15F4C629-63BC-41FE-9F01-2A34B76570FC}" presName="hierRoot2" presStyleCnt="0">
        <dgm:presLayoutVars>
          <dgm:hierBranch val="init"/>
        </dgm:presLayoutVars>
      </dgm:prSet>
      <dgm:spPr/>
    </dgm:pt>
    <dgm:pt modelId="{7D6E99C5-7520-4217-8E2E-572DFC3D0EF2}" type="pres">
      <dgm:prSet presAssocID="{15F4C629-63BC-41FE-9F01-2A34B76570FC}" presName="rootComposite" presStyleCnt="0"/>
      <dgm:spPr/>
    </dgm:pt>
    <dgm:pt modelId="{BF2FF09B-19B1-49F5-BA75-DFB63A6DE633}" type="pres">
      <dgm:prSet presAssocID="{15F4C629-63BC-41FE-9F01-2A34B76570F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D514D5-6329-4E35-9B99-DAD93D64650A}" type="pres">
      <dgm:prSet presAssocID="{15F4C629-63BC-41FE-9F01-2A34B76570FC}" presName="rootConnector" presStyleLbl="node2" presStyleIdx="1" presStyleCnt="3"/>
      <dgm:spPr/>
      <dgm:t>
        <a:bodyPr/>
        <a:lstStyle/>
        <a:p>
          <a:endParaRPr lang="pt-BR"/>
        </a:p>
      </dgm:t>
    </dgm:pt>
    <dgm:pt modelId="{4A483906-8294-49A8-81DD-1C66A10C7D19}" type="pres">
      <dgm:prSet presAssocID="{15F4C629-63BC-41FE-9F01-2A34B76570FC}" presName="hierChild4" presStyleCnt="0"/>
      <dgm:spPr/>
    </dgm:pt>
    <dgm:pt modelId="{F97FD0A0-1BF8-4330-AB62-65709F3340A6}" type="pres">
      <dgm:prSet presAssocID="{15F4C629-63BC-41FE-9F01-2A34B76570FC}" presName="hierChild5" presStyleCnt="0"/>
      <dgm:spPr/>
    </dgm:pt>
    <dgm:pt modelId="{618E32D9-5AD4-431F-BD92-EAB183686EDC}" type="pres">
      <dgm:prSet presAssocID="{70EC679C-9B1C-4AD0-9734-7C33FCAA1C60}" presName="Name37" presStyleLbl="parChTrans1D2" presStyleIdx="2" presStyleCnt="4"/>
      <dgm:spPr/>
      <dgm:t>
        <a:bodyPr/>
        <a:lstStyle/>
        <a:p>
          <a:endParaRPr lang="pt-BR"/>
        </a:p>
      </dgm:t>
    </dgm:pt>
    <dgm:pt modelId="{29B44694-F988-4C7F-B62C-A1A01977A173}" type="pres">
      <dgm:prSet presAssocID="{D7C32BD3-2239-400F-BE9D-380FD6D89A51}" presName="hierRoot2" presStyleCnt="0">
        <dgm:presLayoutVars>
          <dgm:hierBranch val="init"/>
        </dgm:presLayoutVars>
      </dgm:prSet>
      <dgm:spPr/>
    </dgm:pt>
    <dgm:pt modelId="{398E9938-4881-4368-A39B-222FE55EB399}" type="pres">
      <dgm:prSet presAssocID="{D7C32BD3-2239-400F-BE9D-380FD6D89A51}" presName="rootComposite" presStyleCnt="0"/>
      <dgm:spPr/>
    </dgm:pt>
    <dgm:pt modelId="{4268E8D7-D8E4-47A5-8F97-A70883E0F541}" type="pres">
      <dgm:prSet presAssocID="{D7C32BD3-2239-400F-BE9D-380FD6D89A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07EF5F-AD0B-44BB-8E86-874179D2178F}" type="pres">
      <dgm:prSet presAssocID="{D7C32BD3-2239-400F-BE9D-380FD6D89A51}" presName="rootConnector" presStyleLbl="node2" presStyleIdx="2" presStyleCnt="3"/>
      <dgm:spPr/>
      <dgm:t>
        <a:bodyPr/>
        <a:lstStyle/>
        <a:p>
          <a:endParaRPr lang="pt-BR"/>
        </a:p>
      </dgm:t>
    </dgm:pt>
    <dgm:pt modelId="{42852255-5C33-44BB-9414-0307E722C380}" type="pres">
      <dgm:prSet presAssocID="{D7C32BD3-2239-400F-BE9D-380FD6D89A51}" presName="hierChild4" presStyleCnt="0"/>
      <dgm:spPr/>
    </dgm:pt>
    <dgm:pt modelId="{CFE0626D-9B55-4944-8AB0-993C3853BD6B}" type="pres">
      <dgm:prSet presAssocID="{D7C32BD3-2239-400F-BE9D-380FD6D89A51}" presName="hierChild5" presStyleCnt="0"/>
      <dgm:spPr/>
    </dgm:pt>
    <dgm:pt modelId="{766C83A9-BB8A-4443-89A0-B7F35651CA7D}" type="pres">
      <dgm:prSet presAssocID="{A6288DF6-8123-4D2D-9F17-0B2754605DF6}" presName="hierChild3" presStyleCnt="0"/>
      <dgm:spPr/>
    </dgm:pt>
    <dgm:pt modelId="{F1EAAD5C-4708-4231-86F8-0460155753FA}" type="pres">
      <dgm:prSet presAssocID="{3C7B2E0C-8550-4035-9A19-790C7DA85FF8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04BF2D7C-3FD9-43CA-86FA-0A9884EB83FF}" type="pres">
      <dgm:prSet presAssocID="{FA1E72F0-CC9F-4495-97CE-454C72B58DF9}" presName="hierRoot3" presStyleCnt="0">
        <dgm:presLayoutVars>
          <dgm:hierBranch val="init"/>
        </dgm:presLayoutVars>
      </dgm:prSet>
      <dgm:spPr/>
    </dgm:pt>
    <dgm:pt modelId="{F172FF93-C235-4494-A720-BF9254C2D4DA}" type="pres">
      <dgm:prSet presAssocID="{FA1E72F0-CC9F-4495-97CE-454C72B58DF9}" presName="rootComposite3" presStyleCnt="0"/>
      <dgm:spPr/>
    </dgm:pt>
    <dgm:pt modelId="{ED84C93A-4C64-426C-8721-9077C4CD0541}" type="pres">
      <dgm:prSet presAssocID="{FA1E72F0-CC9F-4495-97CE-454C72B58DF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C54517-3236-4F9C-AB40-616E4A7A1592}" type="pres">
      <dgm:prSet presAssocID="{FA1E72F0-CC9F-4495-97CE-454C72B58DF9}" presName="rootConnector3" presStyleLbl="asst1" presStyleIdx="0" presStyleCnt="1"/>
      <dgm:spPr/>
      <dgm:t>
        <a:bodyPr/>
        <a:lstStyle/>
        <a:p>
          <a:endParaRPr lang="pt-BR"/>
        </a:p>
      </dgm:t>
    </dgm:pt>
    <dgm:pt modelId="{701CDA7F-9D91-40AB-992A-462C3A8A2332}" type="pres">
      <dgm:prSet presAssocID="{FA1E72F0-CC9F-4495-97CE-454C72B58DF9}" presName="hierChild6" presStyleCnt="0"/>
      <dgm:spPr/>
    </dgm:pt>
    <dgm:pt modelId="{C779FB50-E265-48BD-BAE4-ED5374C7B66B}" type="pres">
      <dgm:prSet presAssocID="{FA1E72F0-CC9F-4495-97CE-454C72B58DF9}" presName="hierChild7" presStyleCnt="0"/>
      <dgm:spPr/>
    </dgm:pt>
  </dgm:ptLst>
  <dgm:cxnLst>
    <dgm:cxn modelId="{BE3AACE4-D42C-4F95-AF5E-167B0C33ED12}" srcId="{A6288DF6-8123-4D2D-9F17-0B2754605DF6}" destId="{D7C32BD3-2239-400F-BE9D-380FD6D89A51}" srcOrd="3" destOrd="0" parTransId="{70EC679C-9B1C-4AD0-9734-7C33FCAA1C60}" sibTransId="{FB236A2E-2BF2-4148-BFA4-52C7A1BEF056}"/>
    <dgm:cxn modelId="{8020E330-FBAF-4153-9895-6EB5A73DB5DA}" type="presOf" srcId="{C2779A02-9F4D-4B74-AFC5-512D2F51A8DD}" destId="{D4C24F76-07D6-4CF9-B9B6-D5EE09B6B1BE}" srcOrd="0" destOrd="0" presId="urn:microsoft.com/office/officeart/2005/8/layout/orgChart1"/>
    <dgm:cxn modelId="{A78AFB40-BB73-4F5D-B7ED-FDFDFDFA1799}" type="presOf" srcId="{945C432F-E371-4C0F-8A3F-DD1CA3379FD1}" destId="{7031D254-61FF-4B8B-88E3-0B4711E34982}" srcOrd="0" destOrd="0" presId="urn:microsoft.com/office/officeart/2005/8/layout/orgChart1"/>
    <dgm:cxn modelId="{BD5063F9-5F4E-4EB6-B39F-568515D10C7F}" type="presOf" srcId="{15F4C629-63BC-41FE-9F01-2A34B76570FC}" destId="{BF2FF09B-19B1-49F5-BA75-DFB63A6DE633}" srcOrd="0" destOrd="0" presId="urn:microsoft.com/office/officeart/2005/8/layout/orgChart1"/>
    <dgm:cxn modelId="{D55CEB93-7DB5-4064-9DB1-D54F993754D8}" type="presOf" srcId="{051738D0-DEB2-4582-AE23-2B69DC8EB103}" destId="{9087178F-87ED-487B-88FF-99D6C3A62EF7}" srcOrd="1" destOrd="0" presId="urn:microsoft.com/office/officeart/2005/8/layout/orgChart1"/>
    <dgm:cxn modelId="{6C75BB89-8873-4956-9CCC-AFB6F527140A}" type="presOf" srcId="{DCC9609A-764F-4182-83EB-D0AFC7C68F53}" destId="{7F31DDD0-EFB6-4AE4-AD4A-B171C1207959}" srcOrd="0" destOrd="0" presId="urn:microsoft.com/office/officeart/2005/8/layout/orgChart1"/>
    <dgm:cxn modelId="{B67605BD-0863-449B-803E-2A86C344E287}" type="presOf" srcId="{FA1E72F0-CC9F-4495-97CE-454C72B58DF9}" destId="{ED84C93A-4C64-426C-8721-9077C4CD0541}" srcOrd="0" destOrd="0" presId="urn:microsoft.com/office/officeart/2005/8/layout/orgChart1"/>
    <dgm:cxn modelId="{0B303709-D1E4-42AE-A60D-60154466C36B}" srcId="{945C432F-E371-4C0F-8A3F-DD1CA3379FD1}" destId="{A6288DF6-8123-4D2D-9F17-0B2754605DF6}" srcOrd="0" destOrd="0" parTransId="{F202022A-24F6-4687-94BA-124A77373630}" sibTransId="{07AED37C-EB91-4F1F-99E9-DA704112F5BE}"/>
    <dgm:cxn modelId="{FDEB1DE9-3E16-4AEF-9E7B-598A51A83484}" type="presOf" srcId="{D7C32BD3-2239-400F-BE9D-380FD6D89A51}" destId="{6E07EF5F-AD0B-44BB-8E86-874179D2178F}" srcOrd="1" destOrd="0" presId="urn:microsoft.com/office/officeart/2005/8/layout/orgChart1"/>
    <dgm:cxn modelId="{733BDD55-BFD7-4913-BFAA-CF7643E9E599}" type="presOf" srcId="{051738D0-DEB2-4582-AE23-2B69DC8EB103}" destId="{A7CE57B4-726C-400F-A4B1-21E910A96F2F}" srcOrd="0" destOrd="0" presId="urn:microsoft.com/office/officeart/2005/8/layout/orgChart1"/>
    <dgm:cxn modelId="{ABB6F2FF-5B2D-4B37-9579-BDFB8C65B575}" srcId="{A6288DF6-8123-4D2D-9F17-0B2754605DF6}" destId="{051738D0-DEB2-4582-AE23-2B69DC8EB103}" srcOrd="1" destOrd="0" parTransId="{DCC9609A-764F-4182-83EB-D0AFC7C68F53}" sibTransId="{601A1D7A-7641-4284-BE12-48A3605F5C9D}"/>
    <dgm:cxn modelId="{D568F7BD-05CE-44A4-8582-438AF748FC29}" type="presOf" srcId="{A6288DF6-8123-4D2D-9F17-0B2754605DF6}" destId="{9544DB5A-EA44-4C9E-A82F-A69EA013CE1F}" srcOrd="1" destOrd="0" presId="urn:microsoft.com/office/officeart/2005/8/layout/orgChart1"/>
    <dgm:cxn modelId="{A48F3148-163E-4EA4-8926-D77631C08873}" type="presOf" srcId="{A6288DF6-8123-4D2D-9F17-0B2754605DF6}" destId="{7CA1EF07-BC0E-4D98-BC74-8519F64D608F}" srcOrd="0" destOrd="0" presId="urn:microsoft.com/office/officeart/2005/8/layout/orgChart1"/>
    <dgm:cxn modelId="{3368D10D-5B3A-44F7-BBEC-AD5C2A8D4A61}" type="presOf" srcId="{D7C32BD3-2239-400F-BE9D-380FD6D89A51}" destId="{4268E8D7-D8E4-47A5-8F97-A70883E0F541}" srcOrd="0" destOrd="0" presId="urn:microsoft.com/office/officeart/2005/8/layout/orgChart1"/>
    <dgm:cxn modelId="{B2B1D399-177F-4825-A4B6-EA8A89041278}" type="presOf" srcId="{3C7B2E0C-8550-4035-9A19-790C7DA85FF8}" destId="{F1EAAD5C-4708-4231-86F8-0460155753FA}" srcOrd="0" destOrd="0" presId="urn:microsoft.com/office/officeart/2005/8/layout/orgChart1"/>
    <dgm:cxn modelId="{C45C435E-3C66-4928-89F0-5BB0C9C94D03}" type="presOf" srcId="{FA1E72F0-CC9F-4495-97CE-454C72B58DF9}" destId="{99C54517-3236-4F9C-AB40-616E4A7A1592}" srcOrd="1" destOrd="0" presId="urn:microsoft.com/office/officeart/2005/8/layout/orgChart1"/>
    <dgm:cxn modelId="{89C48ADF-538F-46C5-9F39-ECE251EFBCCA}" srcId="{A6288DF6-8123-4D2D-9F17-0B2754605DF6}" destId="{FA1E72F0-CC9F-4495-97CE-454C72B58DF9}" srcOrd="0" destOrd="0" parTransId="{3C7B2E0C-8550-4035-9A19-790C7DA85FF8}" sibTransId="{C3138477-7290-49C1-863C-1B6A45824D25}"/>
    <dgm:cxn modelId="{4E8E75AA-4340-443C-A715-A18519FDED01}" type="presOf" srcId="{15F4C629-63BC-41FE-9F01-2A34B76570FC}" destId="{4AD514D5-6329-4E35-9B99-DAD93D64650A}" srcOrd="1" destOrd="0" presId="urn:microsoft.com/office/officeart/2005/8/layout/orgChart1"/>
    <dgm:cxn modelId="{A37EEF35-6223-4186-A988-CB835A85E0D7}" type="presOf" srcId="{70EC679C-9B1C-4AD0-9734-7C33FCAA1C60}" destId="{618E32D9-5AD4-431F-BD92-EAB183686EDC}" srcOrd="0" destOrd="0" presId="urn:microsoft.com/office/officeart/2005/8/layout/orgChart1"/>
    <dgm:cxn modelId="{0D1CA2DA-3063-4FF7-83B6-2FADB0D2E4D3}" srcId="{A6288DF6-8123-4D2D-9F17-0B2754605DF6}" destId="{15F4C629-63BC-41FE-9F01-2A34B76570FC}" srcOrd="2" destOrd="0" parTransId="{C2779A02-9F4D-4B74-AFC5-512D2F51A8DD}" sibTransId="{EA6FD1DC-D4D7-4AA6-943D-2A68A98AB61B}"/>
    <dgm:cxn modelId="{2E7F1653-AFE7-4D48-887A-4C8F9F76AB5D}" type="presParOf" srcId="{7031D254-61FF-4B8B-88E3-0B4711E34982}" destId="{FF6CFB20-C2E4-40A0-8B25-7512531307F6}" srcOrd="0" destOrd="0" presId="urn:microsoft.com/office/officeart/2005/8/layout/orgChart1"/>
    <dgm:cxn modelId="{FE55B869-7CA6-4101-8DDB-3977DDC9D9D4}" type="presParOf" srcId="{FF6CFB20-C2E4-40A0-8B25-7512531307F6}" destId="{228F0CA2-6A8B-47A8-927C-FBC99C27D20E}" srcOrd="0" destOrd="0" presId="urn:microsoft.com/office/officeart/2005/8/layout/orgChart1"/>
    <dgm:cxn modelId="{E1B201D2-CF4C-4FAB-A9F4-9CEE371D95D8}" type="presParOf" srcId="{228F0CA2-6A8B-47A8-927C-FBC99C27D20E}" destId="{7CA1EF07-BC0E-4D98-BC74-8519F64D608F}" srcOrd="0" destOrd="0" presId="urn:microsoft.com/office/officeart/2005/8/layout/orgChart1"/>
    <dgm:cxn modelId="{06BF1078-0C34-427E-999E-28E284200DB9}" type="presParOf" srcId="{228F0CA2-6A8B-47A8-927C-FBC99C27D20E}" destId="{9544DB5A-EA44-4C9E-A82F-A69EA013CE1F}" srcOrd="1" destOrd="0" presId="urn:microsoft.com/office/officeart/2005/8/layout/orgChart1"/>
    <dgm:cxn modelId="{60FFE361-E2A0-404C-A9C4-836A0B0F0043}" type="presParOf" srcId="{FF6CFB20-C2E4-40A0-8B25-7512531307F6}" destId="{7BAE022A-FC46-4273-BF5F-3C6A7D5B08D0}" srcOrd="1" destOrd="0" presId="urn:microsoft.com/office/officeart/2005/8/layout/orgChart1"/>
    <dgm:cxn modelId="{21157F14-FC8A-4473-8FCC-E3E57665A513}" type="presParOf" srcId="{7BAE022A-FC46-4273-BF5F-3C6A7D5B08D0}" destId="{7F31DDD0-EFB6-4AE4-AD4A-B171C1207959}" srcOrd="0" destOrd="0" presId="urn:microsoft.com/office/officeart/2005/8/layout/orgChart1"/>
    <dgm:cxn modelId="{0F38CFBC-DE40-4816-A384-E200D78CFC24}" type="presParOf" srcId="{7BAE022A-FC46-4273-BF5F-3C6A7D5B08D0}" destId="{57CC93D5-4D1B-4A91-9C5B-B47A553B9365}" srcOrd="1" destOrd="0" presId="urn:microsoft.com/office/officeart/2005/8/layout/orgChart1"/>
    <dgm:cxn modelId="{2E6AB18A-ADF0-4E4D-B718-2DC091FE50F5}" type="presParOf" srcId="{57CC93D5-4D1B-4A91-9C5B-B47A553B9365}" destId="{0330F2DB-5C8C-4F54-9E5A-B1AEA8C710C2}" srcOrd="0" destOrd="0" presId="urn:microsoft.com/office/officeart/2005/8/layout/orgChart1"/>
    <dgm:cxn modelId="{ECAB07AD-65E3-4693-ACFD-CE05707D5578}" type="presParOf" srcId="{0330F2DB-5C8C-4F54-9E5A-B1AEA8C710C2}" destId="{A7CE57B4-726C-400F-A4B1-21E910A96F2F}" srcOrd="0" destOrd="0" presId="urn:microsoft.com/office/officeart/2005/8/layout/orgChart1"/>
    <dgm:cxn modelId="{578F60B2-7C07-4785-A9F5-C4E5F8F54E91}" type="presParOf" srcId="{0330F2DB-5C8C-4F54-9E5A-B1AEA8C710C2}" destId="{9087178F-87ED-487B-88FF-99D6C3A62EF7}" srcOrd="1" destOrd="0" presId="urn:microsoft.com/office/officeart/2005/8/layout/orgChart1"/>
    <dgm:cxn modelId="{14B7BBDA-DF6C-4AF3-B641-7E6EA7B2726B}" type="presParOf" srcId="{57CC93D5-4D1B-4A91-9C5B-B47A553B9365}" destId="{93F076C6-4017-48B5-B51A-3E32172F3875}" srcOrd="1" destOrd="0" presId="urn:microsoft.com/office/officeart/2005/8/layout/orgChart1"/>
    <dgm:cxn modelId="{30BA1F68-7334-4724-B04A-5447E4A05DBF}" type="presParOf" srcId="{57CC93D5-4D1B-4A91-9C5B-B47A553B9365}" destId="{B3E6D154-2B48-4039-9968-89F2B97AB55E}" srcOrd="2" destOrd="0" presId="urn:microsoft.com/office/officeart/2005/8/layout/orgChart1"/>
    <dgm:cxn modelId="{500E1519-4248-411F-BDFA-5E30FACF5FCE}" type="presParOf" srcId="{7BAE022A-FC46-4273-BF5F-3C6A7D5B08D0}" destId="{D4C24F76-07D6-4CF9-B9B6-D5EE09B6B1BE}" srcOrd="2" destOrd="0" presId="urn:microsoft.com/office/officeart/2005/8/layout/orgChart1"/>
    <dgm:cxn modelId="{DC7BB774-9C92-4AC9-8D18-1FB6D09F5546}" type="presParOf" srcId="{7BAE022A-FC46-4273-BF5F-3C6A7D5B08D0}" destId="{AB082D9D-A8A4-4EC9-8A07-736799729194}" srcOrd="3" destOrd="0" presId="urn:microsoft.com/office/officeart/2005/8/layout/orgChart1"/>
    <dgm:cxn modelId="{1DE0C3B2-B446-4F2E-A6FA-A50B4C1F9F15}" type="presParOf" srcId="{AB082D9D-A8A4-4EC9-8A07-736799729194}" destId="{7D6E99C5-7520-4217-8E2E-572DFC3D0EF2}" srcOrd="0" destOrd="0" presId="urn:microsoft.com/office/officeart/2005/8/layout/orgChart1"/>
    <dgm:cxn modelId="{D51A3382-D273-4748-8240-DE16988EA685}" type="presParOf" srcId="{7D6E99C5-7520-4217-8E2E-572DFC3D0EF2}" destId="{BF2FF09B-19B1-49F5-BA75-DFB63A6DE633}" srcOrd="0" destOrd="0" presId="urn:microsoft.com/office/officeart/2005/8/layout/orgChart1"/>
    <dgm:cxn modelId="{0E469260-E619-4A15-B81D-ECF6DC56E928}" type="presParOf" srcId="{7D6E99C5-7520-4217-8E2E-572DFC3D0EF2}" destId="{4AD514D5-6329-4E35-9B99-DAD93D64650A}" srcOrd="1" destOrd="0" presId="urn:microsoft.com/office/officeart/2005/8/layout/orgChart1"/>
    <dgm:cxn modelId="{45889735-A11A-4276-9D0F-61001599806C}" type="presParOf" srcId="{AB082D9D-A8A4-4EC9-8A07-736799729194}" destId="{4A483906-8294-49A8-81DD-1C66A10C7D19}" srcOrd="1" destOrd="0" presId="urn:microsoft.com/office/officeart/2005/8/layout/orgChart1"/>
    <dgm:cxn modelId="{636AC943-0F01-4FBD-97CB-99F0084E33A9}" type="presParOf" srcId="{AB082D9D-A8A4-4EC9-8A07-736799729194}" destId="{F97FD0A0-1BF8-4330-AB62-65709F3340A6}" srcOrd="2" destOrd="0" presId="urn:microsoft.com/office/officeart/2005/8/layout/orgChart1"/>
    <dgm:cxn modelId="{C6715A84-2EC8-4C49-B5EC-D9915962FBCE}" type="presParOf" srcId="{7BAE022A-FC46-4273-BF5F-3C6A7D5B08D0}" destId="{618E32D9-5AD4-431F-BD92-EAB183686EDC}" srcOrd="4" destOrd="0" presId="urn:microsoft.com/office/officeart/2005/8/layout/orgChart1"/>
    <dgm:cxn modelId="{62C95AF7-42B6-46B1-83AD-512FA6E310E8}" type="presParOf" srcId="{7BAE022A-FC46-4273-BF5F-3C6A7D5B08D0}" destId="{29B44694-F988-4C7F-B62C-A1A01977A173}" srcOrd="5" destOrd="0" presId="urn:microsoft.com/office/officeart/2005/8/layout/orgChart1"/>
    <dgm:cxn modelId="{5EC1370E-CC55-4B08-AA54-859E56D24CC9}" type="presParOf" srcId="{29B44694-F988-4C7F-B62C-A1A01977A173}" destId="{398E9938-4881-4368-A39B-222FE55EB399}" srcOrd="0" destOrd="0" presId="urn:microsoft.com/office/officeart/2005/8/layout/orgChart1"/>
    <dgm:cxn modelId="{BCC9AEB8-9CD7-4C9B-8D19-0E9CFDD901CD}" type="presParOf" srcId="{398E9938-4881-4368-A39B-222FE55EB399}" destId="{4268E8D7-D8E4-47A5-8F97-A70883E0F541}" srcOrd="0" destOrd="0" presId="urn:microsoft.com/office/officeart/2005/8/layout/orgChart1"/>
    <dgm:cxn modelId="{CAC05F6A-920C-43ED-9498-49A5C471900E}" type="presParOf" srcId="{398E9938-4881-4368-A39B-222FE55EB399}" destId="{6E07EF5F-AD0B-44BB-8E86-874179D2178F}" srcOrd="1" destOrd="0" presId="urn:microsoft.com/office/officeart/2005/8/layout/orgChart1"/>
    <dgm:cxn modelId="{3B5FF6CC-C6CE-4D4E-B59D-66C417E9F239}" type="presParOf" srcId="{29B44694-F988-4C7F-B62C-A1A01977A173}" destId="{42852255-5C33-44BB-9414-0307E722C380}" srcOrd="1" destOrd="0" presId="urn:microsoft.com/office/officeart/2005/8/layout/orgChart1"/>
    <dgm:cxn modelId="{0157BBD0-D0A0-4E0E-BBD5-5ADC3ADE4AF4}" type="presParOf" srcId="{29B44694-F988-4C7F-B62C-A1A01977A173}" destId="{CFE0626D-9B55-4944-8AB0-993C3853BD6B}" srcOrd="2" destOrd="0" presId="urn:microsoft.com/office/officeart/2005/8/layout/orgChart1"/>
    <dgm:cxn modelId="{95ED4785-CAC4-44F5-A536-2917F2635A04}" type="presParOf" srcId="{FF6CFB20-C2E4-40A0-8B25-7512531307F6}" destId="{766C83A9-BB8A-4443-89A0-B7F35651CA7D}" srcOrd="2" destOrd="0" presId="urn:microsoft.com/office/officeart/2005/8/layout/orgChart1"/>
    <dgm:cxn modelId="{FE41E1FF-12F8-4412-BFDE-036168FA6C16}" type="presParOf" srcId="{766C83A9-BB8A-4443-89A0-B7F35651CA7D}" destId="{F1EAAD5C-4708-4231-86F8-0460155753FA}" srcOrd="0" destOrd="0" presId="urn:microsoft.com/office/officeart/2005/8/layout/orgChart1"/>
    <dgm:cxn modelId="{87F485D5-D189-4DDB-A29B-5A6F6C4C96CD}" type="presParOf" srcId="{766C83A9-BB8A-4443-89A0-B7F35651CA7D}" destId="{04BF2D7C-3FD9-43CA-86FA-0A9884EB83FF}" srcOrd="1" destOrd="0" presId="urn:microsoft.com/office/officeart/2005/8/layout/orgChart1"/>
    <dgm:cxn modelId="{CF38E019-E105-41E7-B814-6DB38868CB61}" type="presParOf" srcId="{04BF2D7C-3FD9-43CA-86FA-0A9884EB83FF}" destId="{F172FF93-C235-4494-A720-BF9254C2D4DA}" srcOrd="0" destOrd="0" presId="urn:microsoft.com/office/officeart/2005/8/layout/orgChart1"/>
    <dgm:cxn modelId="{31D051FB-C502-42D9-88F1-579EA9ECB47A}" type="presParOf" srcId="{F172FF93-C235-4494-A720-BF9254C2D4DA}" destId="{ED84C93A-4C64-426C-8721-9077C4CD0541}" srcOrd="0" destOrd="0" presId="urn:microsoft.com/office/officeart/2005/8/layout/orgChart1"/>
    <dgm:cxn modelId="{19A579A7-D230-4C4A-B93D-16D057D4C9AE}" type="presParOf" srcId="{F172FF93-C235-4494-A720-BF9254C2D4DA}" destId="{99C54517-3236-4F9C-AB40-616E4A7A1592}" srcOrd="1" destOrd="0" presId="urn:microsoft.com/office/officeart/2005/8/layout/orgChart1"/>
    <dgm:cxn modelId="{923A8A84-B2BF-497E-BA5C-C3902F9DAA28}" type="presParOf" srcId="{04BF2D7C-3FD9-43CA-86FA-0A9884EB83FF}" destId="{701CDA7F-9D91-40AB-992A-462C3A8A2332}" srcOrd="1" destOrd="0" presId="urn:microsoft.com/office/officeart/2005/8/layout/orgChart1"/>
    <dgm:cxn modelId="{1A468052-66F4-4600-9BE9-E00C1776743B}" type="presParOf" srcId="{04BF2D7C-3FD9-43CA-86FA-0A9884EB83FF}" destId="{C779FB50-E265-48BD-BAE4-ED5374C7B6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C2129-C2B4-4F23-8561-78FB2E24A13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F05D1A3-1A7E-409A-A610-D3D79319CBB4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Apoio a Difusão e Divulgação Científica</a:t>
          </a:r>
          <a:endParaRPr lang="pt-BR" sz="1800" dirty="0">
            <a:solidFill>
              <a:schemeClr val="bg1"/>
            </a:solidFill>
          </a:endParaRPr>
        </a:p>
      </dgm:t>
    </dgm:pt>
    <dgm:pt modelId="{36307D77-6404-4DAD-AD12-9C1A25171253}" type="parTrans" cxnId="{0065818E-A5CC-475A-AB2A-8A1A800C5448}">
      <dgm:prSet/>
      <dgm:spPr/>
      <dgm:t>
        <a:bodyPr/>
        <a:lstStyle/>
        <a:p>
          <a:endParaRPr lang="pt-BR"/>
        </a:p>
      </dgm:t>
    </dgm:pt>
    <dgm:pt modelId="{370050BF-B2F5-499C-8659-AD96A4D16D84}" type="sibTrans" cxnId="{0065818E-A5CC-475A-AB2A-8A1A800C5448}">
      <dgm:prSet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Incentivo à Pesquisa e PPE</a:t>
          </a:r>
          <a:endParaRPr lang="pt-BR" sz="2000" dirty="0">
            <a:solidFill>
              <a:schemeClr val="bg1"/>
            </a:solidFill>
          </a:endParaRPr>
        </a:p>
      </dgm:t>
    </dgm:pt>
    <dgm:pt modelId="{8D8742E3-F402-4E87-8495-41033EA708D4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Formação no Ensino Superior</a:t>
          </a:r>
          <a:endParaRPr lang="pt-BR" sz="2000" dirty="0">
            <a:solidFill>
              <a:schemeClr val="bg1"/>
            </a:solidFill>
          </a:endParaRPr>
        </a:p>
      </dgm:t>
    </dgm:pt>
    <dgm:pt modelId="{2918EB03-5AA9-4089-8C7D-4CD529FD3757}" type="parTrans" cxnId="{B242DDE5-E75B-4BA9-B760-2DBEDF0D7B97}">
      <dgm:prSet/>
      <dgm:spPr/>
      <dgm:t>
        <a:bodyPr/>
        <a:lstStyle/>
        <a:p>
          <a:endParaRPr lang="pt-BR"/>
        </a:p>
      </dgm:t>
    </dgm:pt>
    <dgm:pt modelId="{D764603E-9612-45B8-8538-227BEE31E233}" type="sibTrans" cxnId="{B242DDE5-E75B-4BA9-B760-2DBEDF0D7B97}">
      <dgm:prSet/>
      <dgm:spPr/>
      <dgm:t>
        <a:bodyPr/>
        <a:lstStyle/>
        <a:p>
          <a:endParaRPr lang="pt-BR"/>
        </a:p>
      </dgm:t>
    </dgm:pt>
    <dgm:pt modelId="{A08069CC-36F7-4643-8643-9AF6270B1ECC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Apoio a infraestrutura para o desenvolvi -mento</a:t>
          </a:r>
          <a:endParaRPr lang="pt-BR" sz="1800" dirty="0">
            <a:solidFill>
              <a:schemeClr val="bg1"/>
            </a:solidFill>
          </a:endParaRPr>
        </a:p>
      </dgm:t>
    </dgm:pt>
    <dgm:pt modelId="{2C027E61-1171-4AA1-937C-83F793D29C90}" type="parTrans" cxnId="{42760741-ACE0-412C-8455-96DD445DAC10}">
      <dgm:prSet/>
      <dgm:spPr/>
      <dgm:t>
        <a:bodyPr/>
        <a:lstStyle/>
        <a:p>
          <a:endParaRPr lang="pt-BR"/>
        </a:p>
      </dgm:t>
    </dgm:pt>
    <dgm:pt modelId="{6568CB26-AF16-41CF-AC9C-553351649740}" type="sibTrans" cxnId="{42760741-ACE0-412C-8455-96DD445DAC10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Formação, Capacitação e Fixação de Recursos Humanos</a:t>
          </a:r>
          <a:endParaRPr lang="pt-BR" dirty="0">
            <a:solidFill>
              <a:schemeClr val="bg1"/>
            </a:solidFill>
          </a:endParaRPr>
        </a:p>
      </dgm:t>
    </dgm:pt>
    <dgm:pt modelId="{AFEDDF80-316B-4DA9-B7AA-CAA618204CB3}" type="pres">
      <dgm:prSet presAssocID="{FD8C2129-C2B4-4F23-8561-78FB2E24A13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E3D27CE-3608-47F2-8592-A37FEE76FA30}" type="pres">
      <dgm:prSet presAssocID="{6F05D1A3-1A7E-409A-A610-D3D79319CBB4}" presName="composite" presStyleCnt="0"/>
      <dgm:spPr/>
    </dgm:pt>
    <dgm:pt modelId="{F6670CA7-253F-41A8-BC66-FF6286045420}" type="pres">
      <dgm:prSet presAssocID="{6F05D1A3-1A7E-409A-A610-D3D79319CBB4}" presName="Parent1" presStyleLbl="node1" presStyleIdx="0" presStyleCnt="6" custScaleX="1072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588624-2E25-449B-A214-020ABEB6C515}" type="pres">
      <dgm:prSet presAssocID="{6F05D1A3-1A7E-409A-A610-D3D79319CBB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48F95A-4DCE-4645-AD60-17805E6617AE}" type="pres">
      <dgm:prSet presAssocID="{6F05D1A3-1A7E-409A-A610-D3D79319CBB4}" presName="BalanceSpacing" presStyleCnt="0"/>
      <dgm:spPr/>
    </dgm:pt>
    <dgm:pt modelId="{FD25E311-9B56-410C-999A-14AA988444D8}" type="pres">
      <dgm:prSet presAssocID="{6F05D1A3-1A7E-409A-A610-D3D79319CBB4}" presName="BalanceSpacing1" presStyleCnt="0"/>
      <dgm:spPr/>
    </dgm:pt>
    <dgm:pt modelId="{CC777141-9003-4D89-89F2-10CEF5408A7F}" type="pres">
      <dgm:prSet presAssocID="{370050BF-B2F5-499C-8659-AD96A4D16D84}" presName="Accent1Text" presStyleLbl="node1" presStyleIdx="1" presStyleCnt="6"/>
      <dgm:spPr/>
      <dgm:t>
        <a:bodyPr/>
        <a:lstStyle/>
        <a:p>
          <a:endParaRPr lang="pt-BR"/>
        </a:p>
      </dgm:t>
    </dgm:pt>
    <dgm:pt modelId="{A9785140-B063-452A-B369-7B09A3F44AD2}" type="pres">
      <dgm:prSet presAssocID="{370050BF-B2F5-499C-8659-AD96A4D16D84}" presName="spaceBetweenRectangles" presStyleCnt="0"/>
      <dgm:spPr/>
    </dgm:pt>
    <dgm:pt modelId="{324C22AD-4413-4C3C-8424-667DAD4EB435}" type="pres">
      <dgm:prSet presAssocID="{8D8742E3-F402-4E87-8495-41033EA708D4}" presName="composite" presStyleCnt="0"/>
      <dgm:spPr/>
    </dgm:pt>
    <dgm:pt modelId="{748E834E-3CAE-4266-B8A2-BC5B861615C8}" type="pres">
      <dgm:prSet presAssocID="{8D8742E3-F402-4E87-8495-41033EA708D4}" presName="Parent1" presStyleLbl="node1" presStyleIdx="2" presStyleCnt="6" custScaleX="105484" custScaleY="997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BA0F5-34BF-451E-935C-243E55AC2D82}" type="pres">
      <dgm:prSet presAssocID="{8D8742E3-F402-4E87-8495-41033EA708D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5889A-64F8-477B-970C-F46CFA3AD9F5}" type="pres">
      <dgm:prSet presAssocID="{8D8742E3-F402-4E87-8495-41033EA708D4}" presName="BalanceSpacing" presStyleCnt="0"/>
      <dgm:spPr/>
    </dgm:pt>
    <dgm:pt modelId="{6408A226-86A2-45D8-82D8-309EB680E22F}" type="pres">
      <dgm:prSet presAssocID="{8D8742E3-F402-4E87-8495-41033EA708D4}" presName="BalanceSpacing1" presStyleCnt="0"/>
      <dgm:spPr/>
    </dgm:pt>
    <dgm:pt modelId="{BEDA6353-9AC8-49C4-902B-E6CDA2A24559}" type="pres">
      <dgm:prSet presAssocID="{D764603E-9612-45B8-8538-227BEE31E233}" presName="Accent1Text" presStyleLbl="node1" presStyleIdx="3" presStyleCnt="6"/>
      <dgm:spPr/>
      <dgm:t>
        <a:bodyPr/>
        <a:lstStyle/>
        <a:p>
          <a:endParaRPr lang="pt-BR"/>
        </a:p>
      </dgm:t>
    </dgm:pt>
    <dgm:pt modelId="{2768994A-0B1E-4B3A-ACD1-77D012E01245}" type="pres">
      <dgm:prSet presAssocID="{D764603E-9612-45B8-8538-227BEE31E233}" presName="spaceBetweenRectangles" presStyleCnt="0"/>
      <dgm:spPr/>
    </dgm:pt>
    <dgm:pt modelId="{EB3E4B68-37B6-4C65-B0A8-C23181D54001}" type="pres">
      <dgm:prSet presAssocID="{A08069CC-36F7-4643-8643-9AF6270B1ECC}" presName="composite" presStyleCnt="0"/>
      <dgm:spPr/>
    </dgm:pt>
    <dgm:pt modelId="{2EC613FF-B630-4C9E-9073-DFE119EBC0E2}" type="pres">
      <dgm:prSet presAssocID="{A08069CC-36F7-4643-8643-9AF6270B1ECC}" presName="Parent1" presStyleLbl="node1" presStyleIdx="4" presStyleCnt="6" custScaleX="109426" custScaleY="1013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BD0481-EE40-4D74-8B3F-E46B36765634}" type="pres">
      <dgm:prSet presAssocID="{A08069CC-36F7-4643-8643-9AF6270B1EC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C8F34-C310-43FD-AC94-51EB3A4ED317}" type="pres">
      <dgm:prSet presAssocID="{A08069CC-36F7-4643-8643-9AF6270B1ECC}" presName="BalanceSpacing" presStyleCnt="0"/>
      <dgm:spPr/>
    </dgm:pt>
    <dgm:pt modelId="{EE83DCD8-A37F-4192-97A3-D572D267056E}" type="pres">
      <dgm:prSet presAssocID="{A08069CC-36F7-4643-8643-9AF6270B1ECC}" presName="BalanceSpacing1" presStyleCnt="0"/>
      <dgm:spPr/>
    </dgm:pt>
    <dgm:pt modelId="{37BACF4F-F969-46EE-81F4-5260F76C14BC}" type="pres">
      <dgm:prSet presAssocID="{6568CB26-AF16-41CF-AC9C-553351649740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0065818E-A5CC-475A-AB2A-8A1A800C5448}" srcId="{FD8C2129-C2B4-4F23-8561-78FB2E24A131}" destId="{6F05D1A3-1A7E-409A-A610-D3D79319CBB4}" srcOrd="0" destOrd="0" parTransId="{36307D77-6404-4DAD-AD12-9C1A25171253}" sibTransId="{370050BF-B2F5-499C-8659-AD96A4D16D84}"/>
    <dgm:cxn modelId="{B242DDE5-E75B-4BA9-B760-2DBEDF0D7B97}" srcId="{FD8C2129-C2B4-4F23-8561-78FB2E24A131}" destId="{8D8742E3-F402-4E87-8495-41033EA708D4}" srcOrd="1" destOrd="0" parTransId="{2918EB03-5AA9-4089-8C7D-4CD529FD3757}" sibTransId="{D764603E-9612-45B8-8538-227BEE31E233}"/>
    <dgm:cxn modelId="{90F80A5A-5FEE-4533-8B3C-EE49F396B842}" type="presOf" srcId="{370050BF-B2F5-499C-8659-AD96A4D16D84}" destId="{CC777141-9003-4D89-89F2-10CEF5408A7F}" srcOrd="0" destOrd="0" presId="urn:microsoft.com/office/officeart/2008/layout/AlternatingHexagons"/>
    <dgm:cxn modelId="{4BF9A517-2408-4EAD-BA27-676CAFAEACDE}" type="presOf" srcId="{6568CB26-AF16-41CF-AC9C-553351649740}" destId="{37BACF4F-F969-46EE-81F4-5260F76C14BC}" srcOrd="0" destOrd="0" presId="urn:microsoft.com/office/officeart/2008/layout/AlternatingHexagons"/>
    <dgm:cxn modelId="{412C8919-0414-46E0-9ADC-B4B6F47E6C5E}" type="presOf" srcId="{A08069CC-36F7-4643-8643-9AF6270B1ECC}" destId="{2EC613FF-B630-4C9E-9073-DFE119EBC0E2}" srcOrd="0" destOrd="0" presId="urn:microsoft.com/office/officeart/2008/layout/AlternatingHexagons"/>
    <dgm:cxn modelId="{42760741-ACE0-412C-8455-96DD445DAC10}" srcId="{FD8C2129-C2B4-4F23-8561-78FB2E24A131}" destId="{A08069CC-36F7-4643-8643-9AF6270B1ECC}" srcOrd="2" destOrd="0" parTransId="{2C027E61-1171-4AA1-937C-83F793D29C90}" sibTransId="{6568CB26-AF16-41CF-AC9C-553351649740}"/>
    <dgm:cxn modelId="{4354E348-52A6-41F1-A404-DFBCD0B43382}" type="presOf" srcId="{D764603E-9612-45B8-8538-227BEE31E233}" destId="{BEDA6353-9AC8-49C4-902B-E6CDA2A24559}" srcOrd="0" destOrd="0" presId="urn:microsoft.com/office/officeart/2008/layout/AlternatingHexagons"/>
    <dgm:cxn modelId="{106A3E16-CA21-4FDF-815B-E8BA05F8A0B4}" type="presOf" srcId="{6F05D1A3-1A7E-409A-A610-D3D79319CBB4}" destId="{F6670CA7-253F-41A8-BC66-FF6286045420}" srcOrd="0" destOrd="0" presId="urn:microsoft.com/office/officeart/2008/layout/AlternatingHexagons"/>
    <dgm:cxn modelId="{EA6961F0-EAD0-4E9A-9F74-AF251707EC72}" type="presOf" srcId="{8D8742E3-F402-4E87-8495-41033EA708D4}" destId="{748E834E-3CAE-4266-B8A2-BC5B861615C8}" srcOrd="0" destOrd="0" presId="urn:microsoft.com/office/officeart/2008/layout/AlternatingHexagons"/>
    <dgm:cxn modelId="{B7B422FD-18BB-4EA2-8572-F328466FDFA7}" type="presOf" srcId="{FD8C2129-C2B4-4F23-8561-78FB2E24A131}" destId="{AFEDDF80-316B-4DA9-B7AA-CAA618204CB3}" srcOrd="0" destOrd="0" presId="urn:microsoft.com/office/officeart/2008/layout/AlternatingHexagons"/>
    <dgm:cxn modelId="{FDBCB4CF-D556-42C0-ABC9-21A8C5076AF7}" type="presParOf" srcId="{AFEDDF80-316B-4DA9-B7AA-CAA618204CB3}" destId="{0E3D27CE-3608-47F2-8592-A37FEE76FA30}" srcOrd="0" destOrd="0" presId="urn:microsoft.com/office/officeart/2008/layout/AlternatingHexagons"/>
    <dgm:cxn modelId="{173F6DA0-4EB2-432A-BB9A-4FC9408A6BA3}" type="presParOf" srcId="{0E3D27CE-3608-47F2-8592-A37FEE76FA30}" destId="{F6670CA7-253F-41A8-BC66-FF6286045420}" srcOrd="0" destOrd="0" presId="urn:microsoft.com/office/officeart/2008/layout/AlternatingHexagons"/>
    <dgm:cxn modelId="{DF27D9A4-D7A4-4B23-9AC7-BCB3A60ABD9A}" type="presParOf" srcId="{0E3D27CE-3608-47F2-8592-A37FEE76FA30}" destId="{1E588624-2E25-449B-A214-020ABEB6C515}" srcOrd="1" destOrd="0" presId="urn:microsoft.com/office/officeart/2008/layout/AlternatingHexagons"/>
    <dgm:cxn modelId="{76ED09AB-1718-4D02-B516-E679A9C67F6E}" type="presParOf" srcId="{0E3D27CE-3608-47F2-8592-A37FEE76FA30}" destId="{E548F95A-4DCE-4645-AD60-17805E6617AE}" srcOrd="2" destOrd="0" presId="urn:microsoft.com/office/officeart/2008/layout/AlternatingHexagons"/>
    <dgm:cxn modelId="{EFA97FCA-B9B7-4114-AC15-AF4B961D0429}" type="presParOf" srcId="{0E3D27CE-3608-47F2-8592-A37FEE76FA30}" destId="{FD25E311-9B56-410C-999A-14AA988444D8}" srcOrd="3" destOrd="0" presId="urn:microsoft.com/office/officeart/2008/layout/AlternatingHexagons"/>
    <dgm:cxn modelId="{AF74E432-1F0D-4FA5-A672-5408E3468C9C}" type="presParOf" srcId="{0E3D27CE-3608-47F2-8592-A37FEE76FA30}" destId="{CC777141-9003-4D89-89F2-10CEF5408A7F}" srcOrd="4" destOrd="0" presId="urn:microsoft.com/office/officeart/2008/layout/AlternatingHexagons"/>
    <dgm:cxn modelId="{6EB95BE4-405E-4F38-BDE6-668B5503395D}" type="presParOf" srcId="{AFEDDF80-316B-4DA9-B7AA-CAA618204CB3}" destId="{A9785140-B063-452A-B369-7B09A3F44AD2}" srcOrd="1" destOrd="0" presId="urn:microsoft.com/office/officeart/2008/layout/AlternatingHexagons"/>
    <dgm:cxn modelId="{698415E5-95C4-4657-8E7D-7C1D5CF728D3}" type="presParOf" srcId="{AFEDDF80-316B-4DA9-B7AA-CAA618204CB3}" destId="{324C22AD-4413-4C3C-8424-667DAD4EB435}" srcOrd="2" destOrd="0" presId="urn:microsoft.com/office/officeart/2008/layout/AlternatingHexagons"/>
    <dgm:cxn modelId="{90925F4F-30DD-4D32-A5FB-C4C2330D6450}" type="presParOf" srcId="{324C22AD-4413-4C3C-8424-667DAD4EB435}" destId="{748E834E-3CAE-4266-B8A2-BC5B861615C8}" srcOrd="0" destOrd="0" presId="urn:microsoft.com/office/officeart/2008/layout/AlternatingHexagons"/>
    <dgm:cxn modelId="{2CE530CC-9BC4-4576-8AC4-DF31C4DD28AF}" type="presParOf" srcId="{324C22AD-4413-4C3C-8424-667DAD4EB435}" destId="{8C1BA0F5-34BF-451E-935C-243E55AC2D82}" srcOrd="1" destOrd="0" presId="urn:microsoft.com/office/officeart/2008/layout/AlternatingHexagons"/>
    <dgm:cxn modelId="{1E49B190-EC9C-4479-8F5D-04738B66C690}" type="presParOf" srcId="{324C22AD-4413-4C3C-8424-667DAD4EB435}" destId="{7E75889A-64F8-477B-970C-F46CFA3AD9F5}" srcOrd="2" destOrd="0" presId="urn:microsoft.com/office/officeart/2008/layout/AlternatingHexagons"/>
    <dgm:cxn modelId="{142A8A1F-64EB-48D8-825E-7B65DDC6018E}" type="presParOf" srcId="{324C22AD-4413-4C3C-8424-667DAD4EB435}" destId="{6408A226-86A2-45D8-82D8-309EB680E22F}" srcOrd="3" destOrd="0" presId="urn:microsoft.com/office/officeart/2008/layout/AlternatingHexagons"/>
    <dgm:cxn modelId="{60C4D6F4-B671-4C73-A80C-121E7BEC0DA4}" type="presParOf" srcId="{324C22AD-4413-4C3C-8424-667DAD4EB435}" destId="{BEDA6353-9AC8-49C4-902B-E6CDA2A24559}" srcOrd="4" destOrd="0" presId="urn:microsoft.com/office/officeart/2008/layout/AlternatingHexagons"/>
    <dgm:cxn modelId="{208F4BB4-D67F-4EB0-8E08-5721E8851004}" type="presParOf" srcId="{AFEDDF80-316B-4DA9-B7AA-CAA618204CB3}" destId="{2768994A-0B1E-4B3A-ACD1-77D012E01245}" srcOrd="3" destOrd="0" presId="urn:microsoft.com/office/officeart/2008/layout/AlternatingHexagons"/>
    <dgm:cxn modelId="{507BCCFB-2F76-4832-9006-8299C6DABDEA}" type="presParOf" srcId="{AFEDDF80-316B-4DA9-B7AA-CAA618204CB3}" destId="{EB3E4B68-37B6-4C65-B0A8-C23181D54001}" srcOrd="4" destOrd="0" presId="urn:microsoft.com/office/officeart/2008/layout/AlternatingHexagons"/>
    <dgm:cxn modelId="{A59910AC-023D-4EB0-96E6-7811A418497F}" type="presParOf" srcId="{EB3E4B68-37B6-4C65-B0A8-C23181D54001}" destId="{2EC613FF-B630-4C9E-9073-DFE119EBC0E2}" srcOrd="0" destOrd="0" presId="urn:microsoft.com/office/officeart/2008/layout/AlternatingHexagons"/>
    <dgm:cxn modelId="{26848003-7933-42F9-9B43-8D71512BFC4D}" type="presParOf" srcId="{EB3E4B68-37B6-4C65-B0A8-C23181D54001}" destId="{1FBD0481-EE40-4D74-8B3F-E46B36765634}" srcOrd="1" destOrd="0" presId="urn:microsoft.com/office/officeart/2008/layout/AlternatingHexagons"/>
    <dgm:cxn modelId="{9CE4AB40-85C1-470C-96B1-202DB962BA69}" type="presParOf" srcId="{EB3E4B68-37B6-4C65-B0A8-C23181D54001}" destId="{282C8F34-C310-43FD-AC94-51EB3A4ED317}" srcOrd="2" destOrd="0" presId="urn:microsoft.com/office/officeart/2008/layout/AlternatingHexagons"/>
    <dgm:cxn modelId="{5C8E9932-39AE-48FD-9C27-4F37B05EFABA}" type="presParOf" srcId="{EB3E4B68-37B6-4C65-B0A8-C23181D54001}" destId="{EE83DCD8-A37F-4192-97A3-D572D267056E}" srcOrd="3" destOrd="0" presId="urn:microsoft.com/office/officeart/2008/layout/AlternatingHexagons"/>
    <dgm:cxn modelId="{12E29B4B-1875-4123-B680-DB54F2ADF356}" type="presParOf" srcId="{EB3E4B68-37B6-4C65-B0A8-C23181D54001}" destId="{37BACF4F-F969-46EE-81F4-5260F76C14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E082D-589B-433C-9A17-6AF9B6A0B597}" type="doc">
      <dgm:prSet loTypeId="urn:microsoft.com/office/officeart/2005/8/layout/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A73EE248-FF03-4D53-A242-736ABA4F1BC5}">
      <dgm:prSet phldrT="[Texto]" custT="1"/>
      <dgm:spPr/>
      <dgm:t>
        <a:bodyPr/>
        <a:lstStyle/>
        <a:p>
          <a:r>
            <a:rPr lang="pt-BR" sz="2400" b="1" dirty="0" smtClean="0"/>
            <a:t>Articulação Órgão Governo</a:t>
          </a:r>
          <a:endParaRPr lang="pt-BR" sz="2400" b="1" dirty="0"/>
        </a:p>
      </dgm:t>
    </dgm:pt>
    <dgm:pt modelId="{8A6CF1FB-4592-4440-B0C8-D1CB5B52F0CC}" type="parTrans" cxnId="{FE7592E8-E52A-4692-B5C6-575786CD93E3}">
      <dgm:prSet/>
      <dgm:spPr/>
      <dgm:t>
        <a:bodyPr/>
        <a:lstStyle/>
        <a:p>
          <a:endParaRPr lang="pt-BR"/>
        </a:p>
      </dgm:t>
    </dgm:pt>
    <dgm:pt modelId="{52601343-999F-42B8-B828-D045B45B5F3C}" type="sibTrans" cxnId="{FE7592E8-E52A-4692-B5C6-575786CD93E3}">
      <dgm:prSet/>
      <dgm:spPr/>
      <dgm:t>
        <a:bodyPr/>
        <a:lstStyle/>
        <a:p>
          <a:endParaRPr lang="pt-BR"/>
        </a:p>
      </dgm:t>
    </dgm:pt>
    <dgm:pt modelId="{083B02FC-D7CB-4174-9916-DD5CECFF5495}">
      <dgm:prSet phldrT="[Texto]"/>
      <dgm:spPr/>
      <dgm:t>
        <a:bodyPr/>
        <a:lstStyle/>
        <a:p>
          <a:r>
            <a:rPr lang="pt-BR" b="1" smtClean="0"/>
            <a:t>Agricultura</a:t>
          </a:r>
          <a:endParaRPr lang="pt-BR" b="1" dirty="0"/>
        </a:p>
      </dgm:t>
    </dgm:pt>
    <dgm:pt modelId="{AAEC8920-C4A8-4126-8E9D-1A5BAC74C4F2}" type="parTrans" cxnId="{69518D83-3011-4938-B702-BBEC4D6693AD}">
      <dgm:prSet/>
      <dgm:spPr/>
      <dgm:t>
        <a:bodyPr/>
        <a:lstStyle/>
        <a:p>
          <a:endParaRPr lang="pt-BR"/>
        </a:p>
      </dgm:t>
    </dgm:pt>
    <dgm:pt modelId="{1007DF57-31F5-4A80-A8D9-03A381414230}" type="sibTrans" cxnId="{69518D83-3011-4938-B702-BBEC4D6693AD}">
      <dgm:prSet/>
      <dgm:spPr/>
      <dgm:t>
        <a:bodyPr/>
        <a:lstStyle/>
        <a:p>
          <a:endParaRPr lang="pt-BR"/>
        </a:p>
      </dgm:t>
    </dgm:pt>
    <dgm:pt modelId="{C2ADBEDF-431C-4DE6-B4C5-3359038B60DC}">
      <dgm:prSet phldrT="[Texto]" custT="1"/>
      <dgm:spPr/>
      <dgm:t>
        <a:bodyPr/>
        <a:lstStyle/>
        <a:p>
          <a:r>
            <a:rPr lang="pt-BR" sz="2400" b="1" dirty="0" smtClean="0"/>
            <a:t>Articulação Externa e com o Setor Privado</a:t>
          </a:r>
          <a:endParaRPr lang="pt-BR" sz="2400" b="1" dirty="0"/>
        </a:p>
      </dgm:t>
    </dgm:pt>
    <dgm:pt modelId="{7973F10C-3372-47DC-B5FC-7C5AE862D54A}" type="parTrans" cxnId="{40A09937-BC51-496C-BB73-B61FDFEEA0FA}">
      <dgm:prSet/>
      <dgm:spPr/>
      <dgm:t>
        <a:bodyPr/>
        <a:lstStyle/>
        <a:p>
          <a:endParaRPr lang="pt-BR"/>
        </a:p>
      </dgm:t>
    </dgm:pt>
    <dgm:pt modelId="{2B5E3A72-8003-45E5-BD52-EA475C11D820}" type="sibTrans" cxnId="{40A09937-BC51-496C-BB73-B61FDFEEA0FA}">
      <dgm:prSet/>
      <dgm:spPr/>
      <dgm:t>
        <a:bodyPr/>
        <a:lstStyle/>
        <a:p>
          <a:endParaRPr lang="pt-BR"/>
        </a:p>
      </dgm:t>
    </dgm:pt>
    <dgm:pt modelId="{7C53F584-870B-4DD9-99D9-E023CA4C3B4B}">
      <dgm:prSet phldrT="[Texto]"/>
      <dgm:spPr/>
      <dgm:t>
        <a:bodyPr/>
        <a:lstStyle/>
        <a:p>
          <a:r>
            <a:rPr lang="pt-BR" b="1" dirty="0" smtClean="0"/>
            <a:t>Estados da Região Sudeste (Edital Vale/</a:t>
          </a:r>
          <a:r>
            <a:rPr lang="pt-BR" b="1" dirty="0" err="1" smtClean="0"/>
            <a:t>Fapes</a:t>
          </a:r>
          <a:r>
            <a:rPr lang="pt-BR" b="1" dirty="0" smtClean="0"/>
            <a:t>/</a:t>
          </a:r>
          <a:r>
            <a:rPr lang="pt-BR" b="1" dirty="0" err="1" smtClean="0"/>
            <a:t>Faperj</a:t>
          </a:r>
          <a:endParaRPr lang="pt-BR" b="1" dirty="0"/>
        </a:p>
      </dgm:t>
    </dgm:pt>
    <dgm:pt modelId="{39572211-6772-47C5-95AB-5CAEA6952EC1}" type="parTrans" cxnId="{7F09634C-6B6D-48AD-8815-620D981DA61E}">
      <dgm:prSet/>
      <dgm:spPr/>
      <dgm:t>
        <a:bodyPr/>
        <a:lstStyle/>
        <a:p>
          <a:endParaRPr lang="pt-BR"/>
        </a:p>
      </dgm:t>
    </dgm:pt>
    <dgm:pt modelId="{7031F603-E9EA-4E00-B13F-B652A5E25BD0}" type="sibTrans" cxnId="{7F09634C-6B6D-48AD-8815-620D981DA61E}">
      <dgm:prSet/>
      <dgm:spPr/>
      <dgm:t>
        <a:bodyPr/>
        <a:lstStyle/>
        <a:p>
          <a:endParaRPr lang="pt-BR"/>
        </a:p>
      </dgm:t>
    </dgm:pt>
    <dgm:pt modelId="{84E67325-BDE1-49FA-85C3-03BC78BEA0AE}">
      <dgm:prSet phldrT="[Texto]"/>
      <dgm:spPr/>
      <dgm:t>
        <a:bodyPr/>
        <a:lstStyle/>
        <a:p>
          <a:r>
            <a:rPr lang="pt-BR" b="1" smtClean="0"/>
            <a:t>Meio Ambiente</a:t>
          </a:r>
          <a:endParaRPr lang="pt-BR" b="1" dirty="0"/>
        </a:p>
      </dgm:t>
    </dgm:pt>
    <dgm:pt modelId="{1E2BA37E-A4F3-4F1A-A69A-767AA86246B1}" type="parTrans" cxnId="{F1725676-D427-4139-A8F6-EC1DF62C667C}">
      <dgm:prSet/>
      <dgm:spPr/>
      <dgm:t>
        <a:bodyPr/>
        <a:lstStyle/>
        <a:p>
          <a:endParaRPr lang="pt-BR"/>
        </a:p>
      </dgm:t>
    </dgm:pt>
    <dgm:pt modelId="{279DD61E-9A11-4FE7-90B4-159034F4800C}" type="sibTrans" cxnId="{F1725676-D427-4139-A8F6-EC1DF62C667C}">
      <dgm:prSet/>
      <dgm:spPr/>
      <dgm:t>
        <a:bodyPr/>
        <a:lstStyle/>
        <a:p>
          <a:endParaRPr lang="pt-BR"/>
        </a:p>
      </dgm:t>
    </dgm:pt>
    <dgm:pt modelId="{52CEAE92-EE20-448E-806A-5C8C0D3D8F1B}">
      <dgm:prSet phldrT="[Texto]"/>
      <dgm:spPr/>
      <dgm:t>
        <a:bodyPr/>
        <a:lstStyle/>
        <a:p>
          <a:r>
            <a:rPr lang="pt-BR" b="1" smtClean="0"/>
            <a:t>Recursos Hídricos</a:t>
          </a:r>
          <a:endParaRPr lang="pt-BR" b="1" dirty="0"/>
        </a:p>
      </dgm:t>
    </dgm:pt>
    <dgm:pt modelId="{441C1AD8-F2D0-46A2-9204-8562670F5872}" type="parTrans" cxnId="{1FDAD7B4-4D4B-4316-AD01-A2E03D5F9B6D}">
      <dgm:prSet/>
      <dgm:spPr/>
      <dgm:t>
        <a:bodyPr/>
        <a:lstStyle/>
        <a:p>
          <a:endParaRPr lang="pt-BR"/>
        </a:p>
      </dgm:t>
    </dgm:pt>
    <dgm:pt modelId="{CDE9BF8C-6045-4E59-A90E-C3023688C914}" type="sibTrans" cxnId="{1FDAD7B4-4D4B-4316-AD01-A2E03D5F9B6D}">
      <dgm:prSet/>
      <dgm:spPr/>
      <dgm:t>
        <a:bodyPr/>
        <a:lstStyle/>
        <a:p>
          <a:endParaRPr lang="pt-BR"/>
        </a:p>
      </dgm:t>
    </dgm:pt>
    <dgm:pt modelId="{03BF8C78-F55E-4FA4-A2A2-DAC76C21010A}">
      <dgm:prSet phldrT="[Texto]"/>
      <dgm:spPr/>
      <dgm:t>
        <a:bodyPr/>
        <a:lstStyle/>
        <a:p>
          <a:r>
            <a:rPr lang="pt-BR" b="1" smtClean="0"/>
            <a:t>Educação</a:t>
          </a:r>
          <a:endParaRPr lang="pt-BR" b="1" dirty="0"/>
        </a:p>
      </dgm:t>
    </dgm:pt>
    <dgm:pt modelId="{D56FAA8D-3241-4E81-A0D7-FD8E442F6FCC}" type="parTrans" cxnId="{F57C5EAF-FD87-469D-92B7-D5367E58F8AD}">
      <dgm:prSet/>
      <dgm:spPr/>
      <dgm:t>
        <a:bodyPr/>
        <a:lstStyle/>
        <a:p>
          <a:endParaRPr lang="pt-BR"/>
        </a:p>
      </dgm:t>
    </dgm:pt>
    <dgm:pt modelId="{41AD66D1-DA86-4CAE-A651-6ACF1C457004}" type="sibTrans" cxnId="{F57C5EAF-FD87-469D-92B7-D5367E58F8AD}">
      <dgm:prSet/>
      <dgm:spPr/>
      <dgm:t>
        <a:bodyPr/>
        <a:lstStyle/>
        <a:p>
          <a:endParaRPr lang="pt-BR"/>
        </a:p>
      </dgm:t>
    </dgm:pt>
    <dgm:pt modelId="{FC72AF43-8F41-441E-9754-5B0018EC6A06}">
      <dgm:prSet phldrT="[Texto]"/>
      <dgm:spPr/>
      <dgm:t>
        <a:bodyPr/>
        <a:lstStyle/>
        <a:p>
          <a:r>
            <a:rPr lang="pt-BR" b="1" smtClean="0"/>
            <a:t>Saúde</a:t>
          </a:r>
          <a:endParaRPr lang="pt-BR" b="1" dirty="0"/>
        </a:p>
      </dgm:t>
    </dgm:pt>
    <dgm:pt modelId="{171DEA24-4E76-4B36-8E53-0A31D0635A2F}" type="parTrans" cxnId="{FE44D40F-C8C7-4C2F-9CB7-26E97ADB59C5}">
      <dgm:prSet/>
      <dgm:spPr/>
      <dgm:t>
        <a:bodyPr/>
        <a:lstStyle/>
        <a:p>
          <a:endParaRPr lang="pt-BR"/>
        </a:p>
      </dgm:t>
    </dgm:pt>
    <dgm:pt modelId="{2F7B82E2-F003-4407-A935-DD7768B9D1E6}" type="sibTrans" cxnId="{FE44D40F-C8C7-4C2F-9CB7-26E97ADB59C5}">
      <dgm:prSet/>
      <dgm:spPr/>
      <dgm:t>
        <a:bodyPr/>
        <a:lstStyle/>
        <a:p>
          <a:endParaRPr lang="pt-BR"/>
        </a:p>
      </dgm:t>
    </dgm:pt>
    <dgm:pt modelId="{2A47D675-DF22-46F8-9D9F-B74B89F47907}">
      <dgm:prSet phldrT="[Texto]"/>
      <dgm:spPr/>
      <dgm:t>
        <a:bodyPr/>
        <a:lstStyle/>
        <a:p>
          <a:r>
            <a:rPr lang="pt-BR" b="1" smtClean="0"/>
            <a:t>Segurança Pública</a:t>
          </a:r>
          <a:endParaRPr lang="pt-BR" b="1" dirty="0"/>
        </a:p>
      </dgm:t>
    </dgm:pt>
    <dgm:pt modelId="{A39D8498-CF59-4CC7-8B12-E2B5D98CB9AC}" type="parTrans" cxnId="{C605F7F9-EC21-4E01-A434-8AB95C5271F2}">
      <dgm:prSet/>
      <dgm:spPr/>
      <dgm:t>
        <a:bodyPr/>
        <a:lstStyle/>
        <a:p>
          <a:endParaRPr lang="pt-BR"/>
        </a:p>
      </dgm:t>
    </dgm:pt>
    <dgm:pt modelId="{BBBEF1F7-8F1A-4673-A914-D8649443D934}" type="sibTrans" cxnId="{C605F7F9-EC21-4E01-A434-8AB95C5271F2}">
      <dgm:prSet/>
      <dgm:spPr/>
      <dgm:t>
        <a:bodyPr/>
        <a:lstStyle/>
        <a:p>
          <a:endParaRPr lang="pt-BR"/>
        </a:p>
      </dgm:t>
    </dgm:pt>
    <dgm:pt modelId="{5FBFFADF-DDB3-42C5-9A10-7613B884F65E}">
      <dgm:prSet phldrT="[Texto]"/>
      <dgm:spPr/>
      <dgm:t>
        <a:bodyPr/>
        <a:lstStyle/>
        <a:p>
          <a:r>
            <a:rPr lang="pt-BR" b="1" smtClean="0"/>
            <a:t>Desenvolvimento Econômico</a:t>
          </a:r>
          <a:endParaRPr lang="pt-BR" b="1" dirty="0"/>
        </a:p>
      </dgm:t>
    </dgm:pt>
    <dgm:pt modelId="{0A709B9C-6E30-46CA-9435-09422B06B9FC}" type="parTrans" cxnId="{CF9A7D43-FC61-4191-8FA9-06A225A09F4C}">
      <dgm:prSet/>
      <dgm:spPr/>
      <dgm:t>
        <a:bodyPr/>
        <a:lstStyle/>
        <a:p>
          <a:endParaRPr lang="pt-BR"/>
        </a:p>
      </dgm:t>
    </dgm:pt>
    <dgm:pt modelId="{53B21B79-FCEE-4466-B419-C8A0B8BD606F}" type="sibTrans" cxnId="{CF9A7D43-FC61-4191-8FA9-06A225A09F4C}">
      <dgm:prSet/>
      <dgm:spPr/>
      <dgm:t>
        <a:bodyPr/>
        <a:lstStyle/>
        <a:p>
          <a:endParaRPr lang="pt-BR"/>
        </a:p>
      </dgm:t>
    </dgm:pt>
    <dgm:pt modelId="{AC34E55C-52C6-4B57-9200-A8AC74094FE4}">
      <dgm:prSet phldrT="[Texto]"/>
      <dgm:spPr/>
      <dgm:t>
        <a:bodyPr/>
        <a:lstStyle/>
        <a:p>
          <a:r>
            <a:rPr lang="pt-BR" b="1" smtClean="0"/>
            <a:t>Parcerias com Grandes Empresas (Arcelor-Mital)</a:t>
          </a:r>
          <a:endParaRPr lang="pt-BR" b="1" dirty="0"/>
        </a:p>
      </dgm:t>
    </dgm:pt>
    <dgm:pt modelId="{D349A395-D121-437A-8AAA-772CCFBD5343}" type="parTrans" cxnId="{4FB264AF-6F9C-4D23-A6BC-0B4AB580F8DF}">
      <dgm:prSet/>
      <dgm:spPr/>
      <dgm:t>
        <a:bodyPr/>
        <a:lstStyle/>
        <a:p>
          <a:endParaRPr lang="pt-BR"/>
        </a:p>
      </dgm:t>
    </dgm:pt>
    <dgm:pt modelId="{19FD053A-EC8E-46B4-AD92-8A2FDA280FD8}" type="sibTrans" cxnId="{4FB264AF-6F9C-4D23-A6BC-0B4AB580F8DF}">
      <dgm:prSet/>
      <dgm:spPr/>
      <dgm:t>
        <a:bodyPr/>
        <a:lstStyle/>
        <a:p>
          <a:endParaRPr lang="pt-BR"/>
        </a:p>
      </dgm:t>
    </dgm:pt>
    <dgm:pt modelId="{D5FD59F3-825B-41B1-9361-F7451D35692C}">
      <dgm:prSet phldrT="[Texto]"/>
      <dgm:spPr/>
      <dgm:t>
        <a:bodyPr/>
        <a:lstStyle/>
        <a:p>
          <a:endParaRPr lang="pt-BR" b="1" dirty="0">
            <a:solidFill>
              <a:srgbClr val="002060"/>
            </a:solidFill>
          </a:endParaRPr>
        </a:p>
      </dgm:t>
    </dgm:pt>
    <dgm:pt modelId="{3D4475DC-5041-48E5-9060-DDD39AB9DFB2}" type="parTrans" cxnId="{41438699-D52A-4A68-983B-B0DABEDC7889}">
      <dgm:prSet/>
      <dgm:spPr/>
      <dgm:t>
        <a:bodyPr/>
        <a:lstStyle/>
        <a:p>
          <a:endParaRPr lang="pt-BR"/>
        </a:p>
      </dgm:t>
    </dgm:pt>
    <dgm:pt modelId="{17A9A264-20DC-4166-B0D7-01A61BE2D4ED}" type="sibTrans" cxnId="{41438699-D52A-4A68-983B-B0DABEDC7889}">
      <dgm:prSet/>
      <dgm:spPr/>
      <dgm:t>
        <a:bodyPr/>
        <a:lstStyle/>
        <a:p>
          <a:endParaRPr lang="pt-BR"/>
        </a:p>
      </dgm:t>
    </dgm:pt>
    <dgm:pt modelId="{91BB34EA-6012-4CCC-9168-D98707FFF94A}" type="pres">
      <dgm:prSet presAssocID="{CCCE082D-589B-433C-9A17-6AF9B6A0B5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924D94-4091-4281-8EDD-18D45A41F00D}" type="pres">
      <dgm:prSet presAssocID="{A73EE248-FF03-4D53-A242-736ABA4F1BC5}" presName="composite" presStyleCnt="0"/>
      <dgm:spPr/>
      <dgm:t>
        <a:bodyPr/>
        <a:lstStyle/>
        <a:p>
          <a:endParaRPr lang="pt-BR"/>
        </a:p>
      </dgm:t>
    </dgm:pt>
    <dgm:pt modelId="{5BF93BBA-DD90-4383-8165-3ED71DE3915D}" type="pres">
      <dgm:prSet presAssocID="{A73EE248-FF03-4D53-A242-736ABA4F1BC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10544C-F976-4A9C-878D-D91EF836117C}" type="pres">
      <dgm:prSet presAssocID="{A73EE248-FF03-4D53-A242-736ABA4F1BC5}" presName="parSh" presStyleLbl="node1" presStyleIdx="0" presStyleCnt="2"/>
      <dgm:spPr/>
      <dgm:t>
        <a:bodyPr/>
        <a:lstStyle/>
        <a:p>
          <a:endParaRPr lang="pt-BR"/>
        </a:p>
      </dgm:t>
    </dgm:pt>
    <dgm:pt modelId="{C3CDD9A9-90CA-4443-8EFA-79F141754480}" type="pres">
      <dgm:prSet presAssocID="{A73EE248-FF03-4D53-A242-736ABA4F1BC5}" presName="desTx" presStyleLbl="fgAcc1" presStyleIdx="0" presStyleCnt="2" custLinFactNeighborY="69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3986E0-F3D4-4C63-B5C4-879D63269544}" type="pres">
      <dgm:prSet presAssocID="{52601343-999F-42B8-B828-D045B45B5F3C}" presName="sibTrans" presStyleLbl="sibTrans2D1" presStyleIdx="0" presStyleCnt="1"/>
      <dgm:spPr/>
      <dgm:t>
        <a:bodyPr/>
        <a:lstStyle/>
        <a:p>
          <a:endParaRPr lang="pt-BR"/>
        </a:p>
      </dgm:t>
    </dgm:pt>
    <dgm:pt modelId="{D93F729F-DB9B-452F-A029-6375010B8BA3}" type="pres">
      <dgm:prSet presAssocID="{52601343-999F-42B8-B828-D045B45B5F3C}" presName="connTx" presStyleLbl="sibTrans2D1" presStyleIdx="0" presStyleCnt="1"/>
      <dgm:spPr/>
      <dgm:t>
        <a:bodyPr/>
        <a:lstStyle/>
        <a:p>
          <a:endParaRPr lang="pt-BR"/>
        </a:p>
      </dgm:t>
    </dgm:pt>
    <dgm:pt modelId="{E84FF794-1474-450C-B3A9-509E7439DBDE}" type="pres">
      <dgm:prSet presAssocID="{C2ADBEDF-431C-4DE6-B4C5-3359038B60DC}" presName="composite" presStyleCnt="0"/>
      <dgm:spPr/>
      <dgm:t>
        <a:bodyPr/>
        <a:lstStyle/>
        <a:p>
          <a:endParaRPr lang="pt-BR"/>
        </a:p>
      </dgm:t>
    </dgm:pt>
    <dgm:pt modelId="{A2A81942-A16C-4E8E-97D9-1A74CAE08937}" type="pres">
      <dgm:prSet presAssocID="{C2ADBEDF-431C-4DE6-B4C5-3359038B60D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1F82B-28EE-4C45-9D72-7AA30A74B7C6}" type="pres">
      <dgm:prSet presAssocID="{C2ADBEDF-431C-4DE6-B4C5-3359038B60DC}" presName="parSh" presStyleLbl="node1" presStyleIdx="1" presStyleCnt="2" custScaleX="107554"/>
      <dgm:spPr/>
      <dgm:t>
        <a:bodyPr/>
        <a:lstStyle/>
        <a:p>
          <a:endParaRPr lang="pt-BR"/>
        </a:p>
      </dgm:t>
    </dgm:pt>
    <dgm:pt modelId="{C0F1988B-B694-48D6-8C75-8284D7ACB51A}" type="pres">
      <dgm:prSet presAssocID="{C2ADBEDF-431C-4DE6-B4C5-3359038B60DC}" presName="desTx" presStyleLbl="fgAcc1" presStyleIdx="1" presStyleCnt="2" custLinFactNeighborY="69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7C5EAF-FD87-469D-92B7-D5367E58F8AD}" srcId="{A73EE248-FF03-4D53-A242-736ABA4F1BC5}" destId="{03BF8C78-F55E-4FA4-A2A2-DAC76C21010A}" srcOrd="3" destOrd="0" parTransId="{D56FAA8D-3241-4E81-A0D7-FD8E442F6FCC}" sibTransId="{41AD66D1-DA86-4CAE-A651-6ACF1C457004}"/>
    <dgm:cxn modelId="{69518D83-3011-4938-B702-BBEC4D6693AD}" srcId="{A73EE248-FF03-4D53-A242-736ABA4F1BC5}" destId="{083B02FC-D7CB-4174-9916-DD5CECFF5495}" srcOrd="0" destOrd="0" parTransId="{AAEC8920-C4A8-4126-8E9D-1A5BAC74C4F2}" sibTransId="{1007DF57-31F5-4A80-A8D9-03A381414230}"/>
    <dgm:cxn modelId="{686D41E1-3FBC-478E-B5D6-3D8AEC7CD13C}" type="presOf" srcId="{FC72AF43-8F41-441E-9754-5B0018EC6A06}" destId="{C3CDD9A9-90CA-4443-8EFA-79F141754480}" srcOrd="0" destOrd="4" presId="urn:microsoft.com/office/officeart/2005/8/layout/process3"/>
    <dgm:cxn modelId="{54A00499-F669-4FCD-BE26-708CC5294AF9}" type="presOf" srcId="{AC34E55C-52C6-4B57-9200-A8AC74094FE4}" destId="{C0F1988B-B694-48D6-8C75-8284D7ACB51A}" srcOrd="0" destOrd="2" presId="urn:microsoft.com/office/officeart/2005/8/layout/process3"/>
    <dgm:cxn modelId="{09EA24DE-A9B8-4E80-903F-B8B1BBA00306}" type="presOf" srcId="{5FBFFADF-DDB3-42C5-9A10-7613B884F65E}" destId="{C3CDD9A9-90CA-4443-8EFA-79F141754480}" srcOrd="0" destOrd="6" presId="urn:microsoft.com/office/officeart/2005/8/layout/process3"/>
    <dgm:cxn modelId="{5DD27D50-E874-4BC1-A70F-8D36B22C1E65}" type="presOf" srcId="{CCCE082D-589B-433C-9A17-6AF9B6A0B597}" destId="{91BB34EA-6012-4CCC-9168-D98707FFF94A}" srcOrd="0" destOrd="0" presId="urn:microsoft.com/office/officeart/2005/8/layout/process3"/>
    <dgm:cxn modelId="{CA6D7F23-83F1-4309-9CB7-74D94CEA2A3E}" type="presOf" srcId="{083B02FC-D7CB-4174-9916-DD5CECFF5495}" destId="{C3CDD9A9-90CA-4443-8EFA-79F141754480}" srcOrd="0" destOrd="0" presId="urn:microsoft.com/office/officeart/2005/8/layout/process3"/>
    <dgm:cxn modelId="{40A09937-BC51-496C-BB73-B61FDFEEA0FA}" srcId="{CCCE082D-589B-433C-9A17-6AF9B6A0B597}" destId="{C2ADBEDF-431C-4DE6-B4C5-3359038B60DC}" srcOrd="1" destOrd="0" parTransId="{7973F10C-3372-47DC-B5FC-7C5AE862D54A}" sibTransId="{2B5E3A72-8003-45E5-BD52-EA475C11D820}"/>
    <dgm:cxn modelId="{80A82970-90DD-40FB-A1E5-1B248EAA13EA}" type="presOf" srcId="{2A47D675-DF22-46F8-9D9F-B74B89F47907}" destId="{C3CDD9A9-90CA-4443-8EFA-79F141754480}" srcOrd="0" destOrd="5" presId="urn:microsoft.com/office/officeart/2005/8/layout/process3"/>
    <dgm:cxn modelId="{C605F7F9-EC21-4E01-A434-8AB95C5271F2}" srcId="{A73EE248-FF03-4D53-A242-736ABA4F1BC5}" destId="{2A47D675-DF22-46F8-9D9F-B74B89F47907}" srcOrd="5" destOrd="0" parTransId="{A39D8498-CF59-4CC7-8B12-E2B5D98CB9AC}" sibTransId="{BBBEF1F7-8F1A-4673-A914-D8649443D934}"/>
    <dgm:cxn modelId="{A5F05FA2-F1DA-441A-BBAB-F4010782EABF}" type="presOf" srcId="{A73EE248-FF03-4D53-A242-736ABA4F1BC5}" destId="{5BF93BBA-DD90-4383-8165-3ED71DE3915D}" srcOrd="0" destOrd="0" presId="urn:microsoft.com/office/officeart/2005/8/layout/process3"/>
    <dgm:cxn modelId="{7F09634C-6B6D-48AD-8815-620D981DA61E}" srcId="{C2ADBEDF-431C-4DE6-B4C5-3359038B60DC}" destId="{7C53F584-870B-4DD9-99D9-E023CA4C3B4B}" srcOrd="0" destOrd="0" parTransId="{39572211-6772-47C5-95AB-5CAEA6952EC1}" sibTransId="{7031F603-E9EA-4E00-B13F-B652A5E25BD0}"/>
    <dgm:cxn modelId="{F1725676-D427-4139-A8F6-EC1DF62C667C}" srcId="{A73EE248-FF03-4D53-A242-736ABA4F1BC5}" destId="{84E67325-BDE1-49FA-85C3-03BC78BEA0AE}" srcOrd="1" destOrd="0" parTransId="{1E2BA37E-A4F3-4F1A-A69A-767AA86246B1}" sibTransId="{279DD61E-9A11-4FE7-90B4-159034F4800C}"/>
    <dgm:cxn modelId="{C8862848-565A-4B3A-B4A6-8F95B74FBFD5}" type="presOf" srcId="{C2ADBEDF-431C-4DE6-B4C5-3359038B60DC}" destId="{A2A81942-A16C-4E8E-97D9-1A74CAE08937}" srcOrd="0" destOrd="0" presId="urn:microsoft.com/office/officeart/2005/8/layout/process3"/>
    <dgm:cxn modelId="{481DD0D1-178F-4515-9E78-9CE221551CEF}" type="presOf" srcId="{03BF8C78-F55E-4FA4-A2A2-DAC76C21010A}" destId="{C3CDD9A9-90CA-4443-8EFA-79F141754480}" srcOrd="0" destOrd="3" presId="urn:microsoft.com/office/officeart/2005/8/layout/process3"/>
    <dgm:cxn modelId="{BE064DAD-D2FF-42CB-B98B-A47F862B1FF5}" type="presOf" srcId="{84E67325-BDE1-49FA-85C3-03BC78BEA0AE}" destId="{C3CDD9A9-90CA-4443-8EFA-79F141754480}" srcOrd="0" destOrd="1" presId="urn:microsoft.com/office/officeart/2005/8/layout/process3"/>
    <dgm:cxn modelId="{73B7DBF4-C88F-44AB-8F60-A0C5ED434C25}" type="presOf" srcId="{7C53F584-870B-4DD9-99D9-E023CA4C3B4B}" destId="{C0F1988B-B694-48D6-8C75-8284D7ACB51A}" srcOrd="0" destOrd="0" presId="urn:microsoft.com/office/officeart/2005/8/layout/process3"/>
    <dgm:cxn modelId="{4FB264AF-6F9C-4D23-A6BC-0B4AB580F8DF}" srcId="{C2ADBEDF-431C-4DE6-B4C5-3359038B60DC}" destId="{AC34E55C-52C6-4B57-9200-A8AC74094FE4}" srcOrd="2" destOrd="0" parTransId="{D349A395-D121-437A-8AAA-772CCFBD5343}" sibTransId="{19FD053A-EC8E-46B4-AD92-8A2FDA280FD8}"/>
    <dgm:cxn modelId="{3AD395E6-224A-4D74-9249-44088C355705}" type="presOf" srcId="{C2ADBEDF-431C-4DE6-B4C5-3359038B60DC}" destId="{BDD1F82B-28EE-4C45-9D72-7AA30A74B7C6}" srcOrd="1" destOrd="0" presId="urn:microsoft.com/office/officeart/2005/8/layout/process3"/>
    <dgm:cxn modelId="{1FDAD7B4-4D4B-4316-AD01-A2E03D5F9B6D}" srcId="{A73EE248-FF03-4D53-A242-736ABA4F1BC5}" destId="{52CEAE92-EE20-448E-806A-5C8C0D3D8F1B}" srcOrd="2" destOrd="0" parTransId="{441C1AD8-F2D0-46A2-9204-8562670F5872}" sibTransId="{CDE9BF8C-6045-4E59-A90E-C3023688C914}"/>
    <dgm:cxn modelId="{FE7592E8-E52A-4692-B5C6-575786CD93E3}" srcId="{CCCE082D-589B-433C-9A17-6AF9B6A0B597}" destId="{A73EE248-FF03-4D53-A242-736ABA4F1BC5}" srcOrd="0" destOrd="0" parTransId="{8A6CF1FB-4592-4440-B0C8-D1CB5B52F0CC}" sibTransId="{52601343-999F-42B8-B828-D045B45B5F3C}"/>
    <dgm:cxn modelId="{68793E17-5682-4CB1-931C-DA151CFC9856}" type="presOf" srcId="{52CEAE92-EE20-448E-806A-5C8C0D3D8F1B}" destId="{C3CDD9A9-90CA-4443-8EFA-79F141754480}" srcOrd="0" destOrd="2" presId="urn:microsoft.com/office/officeart/2005/8/layout/process3"/>
    <dgm:cxn modelId="{61F1AA3E-D2DA-46FE-9521-95BC45C872B7}" type="presOf" srcId="{A73EE248-FF03-4D53-A242-736ABA4F1BC5}" destId="{0510544C-F976-4A9C-878D-D91EF836117C}" srcOrd="1" destOrd="0" presId="urn:microsoft.com/office/officeart/2005/8/layout/process3"/>
    <dgm:cxn modelId="{41438699-D52A-4A68-983B-B0DABEDC7889}" srcId="{C2ADBEDF-431C-4DE6-B4C5-3359038B60DC}" destId="{D5FD59F3-825B-41B1-9361-F7451D35692C}" srcOrd="1" destOrd="0" parTransId="{3D4475DC-5041-48E5-9060-DDD39AB9DFB2}" sibTransId="{17A9A264-20DC-4166-B0D7-01A61BE2D4ED}"/>
    <dgm:cxn modelId="{34BCF68C-846B-47DC-A09B-92E32C0565E8}" type="presOf" srcId="{D5FD59F3-825B-41B1-9361-F7451D35692C}" destId="{C0F1988B-B694-48D6-8C75-8284D7ACB51A}" srcOrd="0" destOrd="1" presId="urn:microsoft.com/office/officeart/2005/8/layout/process3"/>
    <dgm:cxn modelId="{FE44D40F-C8C7-4C2F-9CB7-26E97ADB59C5}" srcId="{A73EE248-FF03-4D53-A242-736ABA4F1BC5}" destId="{FC72AF43-8F41-441E-9754-5B0018EC6A06}" srcOrd="4" destOrd="0" parTransId="{171DEA24-4E76-4B36-8E53-0A31D0635A2F}" sibTransId="{2F7B82E2-F003-4407-A935-DD7768B9D1E6}"/>
    <dgm:cxn modelId="{09C71693-904B-4D34-975A-1E7D106768BA}" type="presOf" srcId="{52601343-999F-42B8-B828-D045B45B5F3C}" destId="{803986E0-F3D4-4C63-B5C4-879D63269544}" srcOrd="0" destOrd="0" presId="urn:microsoft.com/office/officeart/2005/8/layout/process3"/>
    <dgm:cxn modelId="{9B864123-1097-4E2A-9BFC-AF63FEFC2FBA}" type="presOf" srcId="{52601343-999F-42B8-B828-D045B45B5F3C}" destId="{D93F729F-DB9B-452F-A029-6375010B8BA3}" srcOrd="1" destOrd="0" presId="urn:microsoft.com/office/officeart/2005/8/layout/process3"/>
    <dgm:cxn modelId="{CF9A7D43-FC61-4191-8FA9-06A225A09F4C}" srcId="{A73EE248-FF03-4D53-A242-736ABA4F1BC5}" destId="{5FBFFADF-DDB3-42C5-9A10-7613B884F65E}" srcOrd="6" destOrd="0" parTransId="{0A709B9C-6E30-46CA-9435-09422B06B9FC}" sibTransId="{53B21B79-FCEE-4466-B419-C8A0B8BD606F}"/>
    <dgm:cxn modelId="{90F3696A-4E4A-4511-9E34-3D665EC6CD04}" type="presParOf" srcId="{91BB34EA-6012-4CCC-9168-D98707FFF94A}" destId="{1B924D94-4091-4281-8EDD-18D45A41F00D}" srcOrd="0" destOrd="0" presId="urn:microsoft.com/office/officeart/2005/8/layout/process3"/>
    <dgm:cxn modelId="{2608F5AC-3CA1-4B39-9DAE-AB6F92FB2A22}" type="presParOf" srcId="{1B924D94-4091-4281-8EDD-18D45A41F00D}" destId="{5BF93BBA-DD90-4383-8165-3ED71DE3915D}" srcOrd="0" destOrd="0" presId="urn:microsoft.com/office/officeart/2005/8/layout/process3"/>
    <dgm:cxn modelId="{0EAB5F38-0D51-4226-94C0-DDCCBB01F830}" type="presParOf" srcId="{1B924D94-4091-4281-8EDD-18D45A41F00D}" destId="{0510544C-F976-4A9C-878D-D91EF836117C}" srcOrd="1" destOrd="0" presId="urn:microsoft.com/office/officeart/2005/8/layout/process3"/>
    <dgm:cxn modelId="{8DF7BFC1-36AE-41D8-BAE7-3EDA5A135ECB}" type="presParOf" srcId="{1B924D94-4091-4281-8EDD-18D45A41F00D}" destId="{C3CDD9A9-90CA-4443-8EFA-79F141754480}" srcOrd="2" destOrd="0" presId="urn:microsoft.com/office/officeart/2005/8/layout/process3"/>
    <dgm:cxn modelId="{FC1DC84B-3D16-458D-B1B4-F1F174ABB041}" type="presParOf" srcId="{91BB34EA-6012-4CCC-9168-D98707FFF94A}" destId="{803986E0-F3D4-4C63-B5C4-879D63269544}" srcOrd="1" destOrd="0" presId="urn:microsoft.com/office/officeart/2005/8/layout/process3"/>
    <dgm:cxn modelId="{6064D847-F74C-4F5B-92BB-AF99F8C533FC}" type="presParOf" srcId="{803986E0-F3D4-4C63-B5C4-879D63269544}" destId="{D93F729F-DB9B-452F-A029-6375010B8BA3}" srcOrd="0" destOrd="0" presId="urn:microsoft.com/office/officeart/2005/8/layout/process3"/>
    <dgm:cxn modelId="{A7435BAC-0DC9-4460-A90B-12C0355386A6}" type="presParOf" srcId="{91BB34EA-6012-4CCC-9168-D98707FFF94A}" destId="{E84FF794-1474-450C-B3A9-509E7439DBDE}" srcOrd="2" destOrd="0" presId="urn:microsoft.com/office/officeart/2005/8/layout/process3"/>
    <dgm:cxn modelId="{5F764580-720A-4669-9820-8A1D862FC7DC}" type="presParOf" srcId="{E84FF794-1474-450C-B3A9-509E7439DBDE}" destId="{A2A81942-A16C-4E8E-97D9-1A74CAE08937}" srcOrd="0" destOrd="0" presId="urn:microsoft.com/office/officeart/2005/8/layout/process3"/>
    <dgm:cxn modelId="{37D1441E-95A4-4828-A978-DF96D5AB25AC}" type="presParOf" srcId="{E84FF794-1474-450C-B3A9-509E7439DBDE}" destId="{BDD1F82B-28EE-4C45-9D72-7AA30A74B7C6}" srcOrd="1" destOrd="0" presId="urn:microsoft.com/office/officeart/2005/8/layout/process3"/>
    <dgm:cxn modelId="{35583DBB-EE02-4FD6-A6D5-A48A02E09482}" type="presParOf" srcId="{E84FF794-1474-450C-B3A9-509E7439DBDE}" destId="{C0F1988B-B694-48D6-8C75-8284D7ACB51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AAD5C-4708-4231-86F8-0460155753FA}">
      <dsp:nvSpPr>
        <dsp:cNvPr id="0" name=""/>
        <dsp:cNvSpPr/>
      </dsp:nvSpPr>
      <dsp:spPr>
        <a:xfrm>
          <a:off x="3563559" y="1054219"/>
          <a:ext cx="221209" cy="969107"/>
        </a:xfrm>
        <a:custGeom>
          <a:avLst/>
          <a:gdLst/>
          <a:ahLst/>
          <a:cxnLst/>
          <a:rect l="0" t="0" r="0" b="0"/>
          <a:pathLst>
            <a:path>
              <a:moveTo>
                <a:pt x="221209" y="0"/>
              </a:moveTo>
              <a:lnTo>
                <a:pt x="221209" y="969107"/>
              </a:lnTo>
              <a:lnTo>
                <a:pt x="0" y="969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E32D9-5AD4-431F-BD92-EAB183686EDC}">
      <dsp:nvSpPr>
        <dsp:cNvPr id="0" name=""/>
        <dsp:cNvSpPr/>
      </dsp:nvSpPr>
      <dsp:spPr>
        <a:xfrm>
          <a:off x="3784769" y="1054219"/>
          <a:ext cx="2549174" cy="193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06"/>
              </a:lnTo>
              <a:lnTo>
                <a:pt x="2549174" y="1717006"/>
              </a:lnTo>
              <a:lnTo>
                <a:pt x="2549174" y="1938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24F76-07D6-4CF9-B9B6-D5EE09B6B1BE}">
      <dsp:nvSpPr>
        <dsp:cNvPr id="0" name=""/>
        <dsp:cNvSpPr/>
      </dsp:nvSpPr>
      <dsp:spPr>
        <a:xfrm>
          <a:off x="3739049" y="1054219"/>
          <a:ext cx="91440" cy="1938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8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1DDD0-EFB6-4AE4-AD4A-B171C1207959}">
      <dsp:nvSpPr>
        <dsp:cNvPr id="0" name=""/>
        <dsp:cNvSpPr/>
      </dsp:nvSpPr>
      <dsp:spPr>
        <a:xfrm>
          <a:off x="1235594" y="1054219"/>
          <a:ext cx="2549174" cy="1938215"/>
        </a:xfrm>
        <a:custGeom>
          <a:avLst/>
          <a:gdLst/>
          <a:ahLst/>
          <a:cxnLst/>
          <a:rect l="0" t="0" r="0" b="0"/>
          <a:pathLst>
            <a:path>
              <a:moveTo>
                <a:pt x="2549174" y="0"/>
              </a:moveTo>
              <a:lnTo>
                <a:pt x="2549174" y="1717006"/>
              </a:lnTo>
              <a:lnTo>
                <a:pt x="0" y="1717006"/>
              </a:lnTo>
              <a:lnTo>
                <a:pt x="0" y="1938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1EF07-BC0E-4D98-BC74-8519F64D608F}">
      <dsp:nvSpPr>
        <dsp:cNvPr id="0" name=""/>
        <dsp:cNvSpPr/>
      </dsp:nvSpPr>
      <dsp:spPr>
        <a:xfrm>
          <a:off x="2731390" y="841"/>
          <a:ext cx="2106756" cy="1053378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190500"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err="1" smtClean="0"/>
            <a:t>Secti</a:t>
          </a:r>
          <a:endParaRPr lang="pt-BR" sz="3600" kern="1200" dirty="0"/>
        </a:p>
      </dsp:txBody>
      <dsp:txXfrm>
        <a:off x="2731390" y="841"/>
        <a:ext cx="2106756" cy="1053378"/>
      </dsp:txXfrm>
    </dsp:sp>
    <dsp:sp modelId="{A7CE57B4-726C-400F-A4B1-21E910A96F2F}">
      <dsp:nvSpPr>
        <dsp:cNvPr id="0" name=""/>
        <dsp:cNvSpPr/>
      </dsp:nvSpPr>
      <dsp:spPr>
        <a:xfrm>
          <a:off x="182215" y="2992435"/>
          <a:ext cx="2106756" cy="1053378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190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smtClean="0"/>
            <a:t>Vasco Coutinho</a:t>
          </a:r>
          <a:endParaRPr lang="pt-BR" sz="3600" kern="1200" dirty="0"/>
        </a:p>
      </dsp:txBody>
      <dsp:txXfrm>
        <a:off x="182215" y="2992435"/>
        <a:ext cx="2106756" cy="1053378"/>
      </dsp:txXfrm>
    </dsp:sp>
    <dsp:sp modelId="{BF2FF09B-19B1-49F5-BA75-DFB63A6DE633}">
      <dsp:nvSpPr>
        <dsp:cNvPr id="0" name=""/>
        <dsp:cNvSpPr/>
      </dsp:nvSpPr>
      <dsp:spPr>
        <a:xfrm>
          <a:off x="2731390" y="2992435"/>
          <a:ext cx="2106756" cy="1053378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190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err="1" smtClean="0"/>
            <a:t>Talmo</a:t>
          </a:r>
          <a:r>
            <a:rPr lang="pt-BR" sz="3600" kern="1200" dirty="0" smtClean="0"/>
            <a:t> Luiz</a:t>
          </a:r>
          <a:endParaRPr lang="pt-BR" sz="3600" kern="1200" dirty="0"/>
        </a:p>
      </dsp:txBody>
      <dsp:txXfrm>
        <a:off x="2731390" y="2992435"/>
        <a:ext cx="2106756" cy="1053378"/>
      </dsp:txXfrm>
    </dsp:sp>
    <dsp:sp modelId="{4268E8D7-D8E4-47A5-8F97-A70883E0F541}">
      <dsp:nvSpPr>
        <dsp:cNvPr id="0" name=""/>
        <dsp:cNvSpPr/>
      </dsp:nvSpPr>
      <dsp:spPr>
        <a:xfrm>
          <a:off x="5280565" y="2992435"/>
          <a:ext cx="2106756" cy="1053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CPID</a:t>
          </a:r>
          <a:endParaRPr lang="pt-BR" sz="3600" kern="1200" dirty="0"/>
        </a:p>
      </dsp:txBody>
      <dsp:txXfrm>
        <a:off x="5280565" y="2992435"/>
        <a:ext cx="2106756" cy="1053378"/>
      </dsp:txXfrm>
    </dsp:sp>
    <dsp:sp modelId="{ED84C93A-4C64-426C-8721-9077C4CD0541}">
      <dsp:nvSpPr>
        <dsp:cNvPr id="0" name=""/>
        <dsp:cNvSpPr/>
      </dsp:nvSpPr>
      <dsp:spPr>
        <a:xfrm>
          <a:off x="1456803" y="1496638"/>
          <a:ext cx="2106756" cy="105337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1905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err="1" smtClean="0"/>
            <a:t>Fapes</a:t>
          </a:r>
          <a:endParaRPr lang="pt-BR" sz="3600" kern="1200" dirty="0"/>
        </a:p>
      </dsp:txBody>
      <dsp:txXfrm>
        <a:off x="1456803" y="1496638"/>
        <a:ext cx="2106756" cy="1053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70CA7-253F-41A8-BC66-FF6286045420}">
      <dsp:nvSpPr>
        <dsp:cNvPr id="0" name=""/>
        <dsp:cNvSpPr/>
      </dsp:nvSpPr>
      <dsp:spPr>
        <a:xfrm rot="5400000">
          <a:off x="2820322" y="62215"/>
          <a:ext cx="1818188" cy="169728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Apoio a Difusão e Divulgação Científica</a:t>
          </a:r>
          <a:endParaRPr lang="pt-BR" sz="1800" kern="1200" dirty="0">
            <a:solidFill>
              <a:schemeClr val="bg1"/>
            </a:solidFill>
          </a:endParaRPr>
        </a:p>
      </dsp:txBody>
      <dsp:txXfrm rot="-5400000">
        <a:off x="3154250" y="294718"/>
        <a:ext cx="1150331" cy="1232276"/>
      </dsp:txXfrm>
    </dsp:sp>
    <dsp:sp modelId="{1E588624-2E25-449B-A214-020ABEB6C515}">
      <dsp:nvSpPr>
        <dsp:cNvPr id="0" name=""/>
        <dsp:cNvSpPr/>
      </dsp:nvSpPr>
      <dsp:spPr>
        <a:xfrm>
          <a:off x="4568328" y="365400"/>
          <a:ext cx="2029098" cy="109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77141-9003-4D89-89F2-10CEF5408A7F}">
      <dsp:nvSpPr>
        <dsp:cNvPr id="0" name=""/>
        <dsp:cNvSpPr/>
      </dsp:nvSpPr>
      <dsp:spPr>
        <a:xfrm rot="5400000">
          <a:off x="1111952" y="119944"/>
          <a:ext cx="1818188" cy="158182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Incentivo à Pesquisa e PPE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1476635" y="285096"/>
        <a:ext cx="1088821" cy="1251520"/>
      </dsp:txXfrm>
    </dsp:sp>
    <dsp:sp modelId="{748E834E-3CAE-4266-B8A2-BC5B861615C8}">
      <dsp:nvSpPr>
        <dsp:cNvPr id="0" name=""/>
        <dsp:cNvSpPr/>
      </dsp:nvSpPr>
      <dsp:spPr>
        <a:xfrm rot="5400000">
          <a:off x="1964991" y="1619849"/>
          <a:ext cx="1813933" cy="166857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Formação no Ensino Superior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2304624" y="1837377"/>
        <a:ext cx="1134667" cy="1233515"/>
      </dsp:txXfrm>
    </dsp:sp>
    <dsp:sp modelId="{8C1BA0F5-34BF-451E-935C-243E55AC2D82}">
      <dsp:nvSpPr>
        <dsp:cNvPr id="0" name=""/>
        <dsp:cNvSpPr/>
      </dsp:nvSpPr>
      <dsp:spPr>
        <a:xfrm>
          <a:off x="51948" y="1908678"/>
          <a:ext cx="1963643" cy="109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A6353-9AC8-49C4-902B-E6CDA2A24559}">
      <dsp:nvSpPr>
        <dsp:cNvPr id="0" name=""/>
        <dsp:cNvSpPr/>
      </dsp:nvSpPr>
      <dsp:spPr>
        <a:xfrm rot="5400000">
          <a:off x="3671234" y="1663222"/>
          <a:ext cx="1818188" cy="158182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4035917" y="1828374"/>
        <a:ext cx="1088821" cy="1251520"/>
      </dsp:txXfrm>
    </dsp:sp>
    <dsp:sp modelId="{2EC613FF-B630-4C9E-9073-DFE119EBC0E2}">
      <dsp:nvSpPr>
        <dsp:cNvPr id="0" name=""/>
        <dsp:cNvSpPr/>
      </dsp:nvSpPr>
      <dsp:spPr>
        <a:xfrm rot="5400000">
          <a:off x="2807621" y="3144650"/>
          <a:ext cx="1843588" cy="17309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Apoio a infraestrutura para o desenvolvi -mento</a:t>
          </a:r>
          <a:endParaRPr lang="pt-BR" sz="1800" kern="1200" dirty="0">
            <a:solidFill>
              <a:schemeClr val="bg1"/>
            </a:solidFill>
          </a:endParaRPr>
        </a:p>
      </dsp:txBody>
      <dsp:txXfrm rot="-5400000">
        <a:off x="3143625" y="3386195"/>
        <a:ext cx="1171580" cy="1247836"/>
      </dsp:txXfrm>
    </dsp:sp>
    <dsp:sp modelId="{1FBD0481-EE40-4D74-8B3F-E46B36765634}">
      <dsp:nvSpPr>
        <dsp:cNvPr id="0" name=""/>
        <dsp:cNvSpPr/>
      </dsp:nvSpPr>
      <dsp:spPr>
        <a:xfrm>
          <a:off x="4568328" y="3464656"/>
          <a:ext cx="2029098" cy="109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ACF4F-F969-46EE-81F4-5260F76C14BC}">
      <dsp:nvSpPr>
        <dsp:cNvPr id="0" name=""/>
        <dsp:cNvSpPr/>
      </dsp:nvSpPr>
      <dsp:spPr>
        <a:xfrm rot="5400000">
          <a:off x="1111952" y="3219201"/>
          <a:ext cx="1818188" cy="158182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Formação, Capacitação e Fixação de Recursos Humanos</a:t>
          </a:r>
          <a:endParaRPr lang="pt-BR" sz="1700" kern="1200" dirty="0">
            <a:solidFill>
              <a:schemeClr val="bg1"/>
            </a:solidFill>
          </a:endParaRPr>
        </a:p>
      </dsp:txBody>
      <dsp:txXfrm rot="-5400000">
        <a:off x="1476635" y="3384353"/>
        <a:ext cx="1088821" cy="1251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0544C-F976-4A9C-878D-D91EF836117C}">
      <dsp:nvSpPr>
        <dsp:cNvPr id="0" name=""/>
        <dsp:cNvSpPr/>
      </dsp:nvSpPr>
      <dsp:spPr>
        <a:xfrm>
          <a:off x="429" y="44239"/>
          <a:ext cx="2888316" cy="141506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Articulação Órgão Governo</a:t>
          </a:r>
          <a:endParaRPr lang="pt-BR" sz="2400" b="1" kern="1200" dirty="0"/>
        </a:p>
      </dsp:txBody>
      <dsp:txXfrm>
        <a:off x="429" y="44239"/>
        <a:ext cx="2888316" cy="943375"/>
      </dsp:txXfrm>
    </dsp:sp>
    <dsp:sp modelId="{C3CDD9A9-90CA-4443-8EFA-79F141754480}">
      <dsp:nvSpPr>
        <dsp:cNvPr id="0" name=""/>
        <dsp:cNvSpPr/>
      </dsp:nvSpPr>
      <dsp:spPr>
        <a:xfrm>
          <a:off x="592012" y="1031855"/>
          <a:ext cx="2888316" cy="3247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Agricultura</a:t>
          </a:r>
          <a:endParaRPr lang="pt-BR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Meio Ambiente</a:t>
          </a:r>
          <a:endParaRPr lang="pt-BR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Recursos Hídricos</a:t>
          </a:r>
          <a:endParaRPr lang="pt-BR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Educação</a:t>
          </a:r>
          <a:endParaRPr lang="pt-BR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Saúde</a:t>
          </a:r>
          <a:endParaRPr lang="pt-BR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Segurança Pública</a:t>
          </a:r>
          <a:endParaRPr lang="pt-BR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Desenvolvimento Econômico</a:t>
          </a:r>
          <a:endParaRPr lang="pt-BR" sz="2200" b="1" kern="1200" dirty="0"/>
        </a:p>
      </dsp:txBody>
      <dsp:txXfrm>
        <a:off x="676608" y="1116451"/>
        <a:ext cx="2719124" cy="3078007"/>
      </dsp:txXfrm>
    </dsp:sp>
    <dsp:sp modelId="{803986E0-F3D4-4C63-B5C4-879D63269544}">
      <dsp:nvSpPr>
        <dsp:cNvPr id="0" name=""/>
        <dsp:cNvSpPr/>
      </dsp:nvSpPr>
      <dsp:spPr>
        <a:xfrm>
          <a:off x="3326604" y="156373"/>
          <a:ext cx="928259" cy="719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326604" y="300194"/>
        <a:ext cx="712527" cy="431465"/>
      </dsp:txXfrm>
    </dsp:sp>
    <dsp:sp modelId="{BDD1F82B-28EE-4C45-9D72-7AA30A74B7C6}">
      <dsp:nvSpPr>
        <dsp:cNvPr id="0" name=""/>
        <dsp:cNvSpPr/>
      </dsp:nvSpPr>
      <dsp:spPr>
        <a:xfrm>
          <a:off x="4640179" y="44239"/>
          <a:ext cx="3106499" cy="141506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Articulação Externa e com o Setor Privado</a:t>
          </a:r>
          <a:endParaRPr lang="pt-BR" sz="2400" b="1" kern="1200" dirty="0"/>
        </a:p>
      </dsp:txBody>
      <dsp:txXfrm>
        <a:off x="4640179" y="44239"/>
        <a:ext cx="3106499" cy="943375"/>
      </dsp:txXfrm>
    </dsp:sp>
    <dsp:sp modelId="{C0F1988B-B694-48D6-8C75-8284D7ACB51A}">
      <dsp:nvSpPr>
        <dsp:cNvPr id="0" name=""/>
        <dsp:cNvSpPr/>
      </dsp:nvSpPr>
      <dsp:spPr>
        <a:xfrm>
          <a:off x="5340853" y="1031855"/>
          <a:ext cx="2888316" cy="3247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Estados da Região Sudeste (Edital Vale/</a:t>
          </a:r>
          <a:r>
            <a:rPr lang="pt-BR" sz="2200" b="1" kern="1200" dirty="0" err="1" smtClean="0"/>
            <a:t>Fapes</a:t>
          </a:r>
          <a:r>
            <a:rPr lang="pt-BR" sz="2200" b="1" kern="1200" dirty="0" smtClean="0"/>
            <a:t>/</a:t>
          </a:r>
          <a:r>
            <a:rPr lang="pt-BR" sz="2200" b="1" kern="1200" dirty="0" err="1" smtClean="0"/>
            <a:t>Faperj</a:t>
          </a:r>
          <a:endParaRPr lang="pt-BR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b="1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smtClean="0"/>
            <a:t>Parcerias com Grandes Empresas (Arcelor-Mital)</a:t>
          </a:r>
          <a:endParaRPr lang="pt-BR" sz="2200" b="1" kern="1200" dirty="0"/>
        </a:p>
      </dsp:txBody>
      <dsp:txXfrm>
        <a:off x="5425449" y="1116451"/>
        <a:ext cx="2719124" cy="3078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26E88-4D72-43C6-AC49-961331712893}" type="datetimeFigureOut">
              <a:rPr lang="pt-BR" smtClean="0"/>
              <a:t>16/03/2017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0EC98-8BC0-42DF-BB64-CB55DC90A0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11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3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0CF1-3975-8344-991A-A752539D3476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0087-1FDE-2F40-AFEC-F926E326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108" cy="4610100"/>
          </a:xfrm>
          <a:prstGeom prst="rect">
            <a:avLst/>
          </a:prstGeom>
        </p:spPr>
      </p:pic>
      <p:pic>
        <p:nvPicPr>
          <p:cNvPr id="6" name="Picture 3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34" y="4610101"/>
            <a:ext cx="2965466" cy="209554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46698" y="5371926"/>
            <a:ext cx="3947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accent2">
                    <a:lumMod val="50000"/>
                  </a:schemeClr>
                </a:solidFill>
              </a:rPr>
              <a:t>Camila Dalla Brandão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122126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6107546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1934965" y="402546"/>
            <a:ext cx="5265360" cy="44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600" kern="120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cap="none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Iases</a:t>
            </a:r>
            <a:r>
              <a:rPr lang="pt-BR" sz="3200" cap="none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5768" y="1200631"/>
            <a:ext cx="8423753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280 </a:t>
            </a:r>
            <a:r>
              <a:rPr lang="pt-BR" dirty="0" err="1" smtClean="0">
                <a:ln w="0"/>
                <a:solidFill>
                  <a:srgbClr val="595959"/>
                </a:solidFill>
              </a:rPr>
              <a:t>socioeducandos</a:t>
            </a:r>
            <a:r>
              <a:rPr lang="pt-BR" dirty="0" smtClean="0">
                <a:ln w="0"/>
                <a:solidFill>
                  <a:srgbClr val="595959"/>
                </a:solidFill>
              </a:rPr>
              <a:t>, </a:t>
            </a:r>
            <a:r>
              <a:rPr lang="pt-BR" dirty="0">
                <a:ln w="0"/>
                <a:solidFill>
                  <a:srgbClr val="595959"/>
                </a:solidFill>
              </a:rPr>
              <a:t>das unidades do </a:t>
            </a:r>
            <a:r>
              <a:rPr lang="pt-BR" dirty="0" err="1">
                <a:ln w="0"/>
                <a:solidFill>
                  <a:srgbClr val="595959"/>
                </a:solidFill>
              </a:rPr>
              <a:t>Iases</a:t>
            </a:r>
            <a:r>
              <a:rPr lang="pt-BR" dirty="0">
                <a:ln w="0"/>
                <a:solidFill>
                  <a:srgbClr val="595959"/>
                </a:solidFill>
              </a:rPr>
              <a:t> localizadas na Grande </a:t>
            </a:r>
            <a:r>
              <a:rPr lang="pt-BR" dirty="0" smtClean="0">
                <a:ln w="0"/>
                <a:solidFill>
                  <a:srgbClr val="595959"/>
                </a:solidFill>
              </a:rPr>
              <a:t>Vitória, a </a:t>
            </a:r>
            <a:r>
              <a:rPr lang="pt-BR" dirty="0">
                <a:ln w="0"/>
                <a:solidFill>
                  <a:srgbClr val="595959"/>
                </a:solidFill>
              </a:rPr>
              <a:t>serem qualificadas em </a:t>
            </a:r>
            <a:r>
              <a:rPr lang="pt-BR" dirty="0" smtClean="0">
                <a:ln w="0"/>
                <a:solidFill>
                  <a:srgbClr val="595959"/>
                </a:solidFill>
              </a:rPr>
              <a:t>2017. Parceria </a:t>
            </a:r>
            <a:r>
              <a:rPr lang="pt-BR" dirty="0">
                <a:ln w="0"/>
                <a:solidFill>
                  <a:srgbClr val="595959"/>
                </a:solidFill>
              </a:rPr>
              <a:t>com </a:t>
            </a:r>
            <a:r>
              <a:rPr lang="pt-BR" dirty="0" err="1">
                <a:ln w="0"/>
                <a:solidFill>
                  <a:srgbClr val="595959"/>
                </a:solidFill>
              </a:rPr>
              <a:t>Sedh</a:t>
            </a:r>
            <a:r>
              <a:rPr lang="pt-BR" dirty="0">
                <a:ln w="0"/>
                <a:solidFill>
                  <a:srgbClr val="595959"/>
                </a:solidFill>
              </a:rPr>
              <a:t> – </a:t>
            </a:r>
            <a:r>
              <a:rPr lang="pt-BR" dirty="0" err="1">
                <a:ln w="0"/>
                <a:solidFill>
                  <a:srgbClr val="595959"/>
                </a:solidFill>
              </a:rPr>
              <a:t>Iases</a:t>
            </a:r>
            <a:endParaRPr lang="pt-BR" dirty="0">
              <a:ln w="0"/>
              <a:solidFill>
                <a:srgbClr val="595959"/>
              </a:solidFill>
            </a:endParaRPr>
          </a:p>
          <a:p>
            <a:endParaRPr lang="pt-BR" dirty="0" smtClean="0">
              <a:ln w="0"/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</a:pPr>
            <a:endParaRPr lang="pt-BR" sz="1650" dirty="0" smtClean="0">
              <a:ln w="0"/>
              <a:solidFill>
                <a:srgbClr val="595959"/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Administração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de Marketing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Administração de Materiais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Administração de Recursos Humanos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Comunicação Empresarial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Contabilidade Básica 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Empreendedorismo e Inovação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Gestão Tributária, Financeira e Contábil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Matemática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Planejamento Empresarial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Prática Empreendedora</a:t>
            </a:r>
          </a:p>
          <a:p>
            <a:pPr>
              <a:spcBef>
                <a:spcPts val="600"/>
              </a:spcBef>
            </a:pPr>
            <a:endParaRPr lang="pt-BR" sz="1650" dirty="0" smtClean="0">
              <a:ln w="0"/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</a:pPr>
            <a:endParaRPr lang="pt-BR" sz="1650" dirty="0" smtClean="0">
              <a:ln w="0"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8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122126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6107546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1934964" y="576132"/>
            <a:ext cx="5568125" cy="44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600" kern="120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cap="none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Cursos presenciais (</a:t>
            </a:r>
            <a:r>
              <a:rPr lang="pt-BR" sz="3200" cap="none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pockets</a:t>
            </a:r>
            <a:r>
              <a:rPr lang="pt-BR" sz="3200" cap="none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) / </a:t>
            </a:r>
          </a:p>
          <a:p>
            <a:pPr algn="ctr"/>
            <a:r>
              <a:rPr lang="pt-BR" sz="3200" cap="none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Escritório Social</a:t>
            </a:r>
            <a:endParaRPr lang="pt-BR" sz="3200" cap="none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8092" y="1280841"/>
            <a:ext cx="7327881" cy="8463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pt-BR" sz="1600" b="1" dirty="0" smtClean="0">
                <a:solidFill>
                  <a:srgbClr val="1F497D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500</a:t>
            </a:r>
            <a:r>
              <a:rPr lang="pt-BR" sz="1600" dirty="0" smtClean="0">
                <a:solidFill>
                  <a:srgbClr val="666769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 </a:t>
            </a:r>
            <a:r>
              <a:rPr lang="pt-BR" sz="1600" dirty="0">
                <a:solidFill>
                  <a:srgbClr val="666769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pessoas </a:t>
            </a:r>
            <a:r>
              <a:rPr lang="pt-BR" sz="1600" dirty="0" smtClean="0">
                <a:solidFill>
                  <a:srgbClr val="666769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a serem qualificadas nas </a:t>
            </a:r>
            <a:r>
              <a:rPr lang="pt-BR" sz="1600" dirty="0">
                <a:solidFill>
                  <a:srgbClr val="666769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regiões atendidas pelos </a:t>
            </a:r>
            <a:r>
              <a:rPr lang="pt-BR" sz="1600" dirty="0" err="1" smtClean="0">
                <a:solidFill>
                  <a:srgbClr val="666769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Ceets</a:t>
            </a:r>
            <a:r>
              <a:rPr lang="pt-BR" sz="1600" dirty="0" smtClean="0">
                <a:solidFill>
                  <a:srgbClr val="666769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 em 2017</a:t>
            </a:r>
          </a:p>
          <a:p>
            <a:pPr>
              <a:spcBef>
                <a:spcPts val="600"/>
              </a:spcBef>
            </a:pP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53998"/>
              </p:ext>
            </p:extLst>
          </p:nvPr>
        </p:nvGraphicFramePr>
        <p:xfrm>
          <a:off x="193765" y="2158995"/>
          <a:ext cx="8747760" cy="340837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04011"/>
                <a:gridCol w="3152503"/>
                <a:gridCol w="289124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Almoxarife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Auxiliar de Confeitaria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Bartender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Confecção de Bolsas em Tecido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Consultoria de imagem e Estilo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Desenvolvedor de Jogos Eletrônicos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Economia Doméstica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Empreendedorismo: Criando e planejando Negócios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Fotógrafo I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Fotógrafo II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Gestão de Liderança de Pessoas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Gestor de Condomínio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Higiene e Manipulação de Alimentos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Inglês Aplicado a Serviços Turísticos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Inglês Básico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Inglês Intermediário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Maquiador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Modelagem básica Infantil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Oficina de Bordado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Operador de Computador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Pacote Br Office (Linux)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Panificação I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Panificação II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Promotor de Vendas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Recepcionista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Recepcionista de Eventos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Recreação e lazer para eventos 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Saladeira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Salgadeiro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Estamparia de sandálias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Técnicas de Video para Vlog (Youtuber)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Vendas pela Internet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Vendedor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Administração de estoque e armazenamento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Agente cultural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Auxiliar de cozinha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Auxiliar de logística e produção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Auxiliar de rotinas administrativas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Bolos artísticos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Carnes, molhos e guarnições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Consultoria de imagem e estilo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Contabilidade para iniciantes não contadores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Criação de APPs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Customização de roupas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Desenhista de moda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Desenvolvimento de sites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100" b="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Disc</a:t>
                      </a: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Jóquei - DJ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Doces finos para festas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Educação ambiental e sustentabilidade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Introdução guia local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IIuminação cênica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Maquiagem para festa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Maquiagem para pele negra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Matemática essencial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Operador de Editoração Eletrônica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Estratégias Competitivas em Mídias Sociais</a:t>
                      </a:r>
                      <a:endParaRPr lang="pt-BR" sz="1100" b="0" cap="none" spc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Redação Oficial</a:t>
                      </a:r>
                      <a:endParaRPr lang="pt-BR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1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259394567 [Converted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630"/>
          </a:xfrm>
          <a:prstGeom prst="rect">
            <a:avLst/>
          </a:prstGeom>
        </p:spPr>
      </p:pic>
      <p:pic>
        <p:nvPicPr>
          <p:cNvPr id="4" name="Picture 3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50035" y="2302380"/>
            <a:ext cx="2393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Alright Sans"/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Parque Tecnológico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Incubadoras</a:t>
            </a:r>
          </a:p>
          <a:p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Coworking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Alright Sans"/>
            </a:endParaRP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6753302" y="2596651"/>
            <a:ext cx="0" cy="87806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03194" y="1427373"/>
            <a:ext cx="2119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lright Sans"/>
              </a:rPr>
              <a:t>Habitat da</a:t>
            </a:r>
          </a:p>
          <a:p>
            <a:pPr algn="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lright Sans"/>
              </a:rPr>
              <a:t>Inovação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396797" y="1382692"/>
            <a:ext cx="0" cy="92647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0" y="6116254"/>
            <a:ext cx="913529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709"/>
            <a:ext cx="9144000" cy="6078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11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363254" y="984319"/>
            <a:ext cx="8455069" cy="48661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 smtClean="0"/>
              <a:t>Secti Hub - 2017</a:t>
            </a:r>
            <a:endParaRPr lang="pt-BR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Proporcionar discussão de inovação  empreendedorismo em espaços adequados para o fomento da economia criativa.</a:t>
            </a:r>
          </a:p>
          <a:p>
            <a:pPr marL="0" indent="0">
              <a:spcBef>
                <a:spcPts val="600"/>
              </a:spcBef>
              <a:buNone/>
            </a:pP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 err="1"/>
              <a:t>Coworking</a:t>
            </a:r>
            <a:r>
              <a:rPr lang="pt-BR" sz="1600" b="1" dirty="0"/>
              <a:t> </a:t>
            </a:r>
            <a:r>
              <a:rPr lang="pt-BR" sz="1600" b="1" dirty="0" smtClean="0"/>
              <a:t>Bandes - 2017</a:t>
            </a:r>
            <a:endParaRPr lang="pt-BR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Implantação de um espaço de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coworking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prédio do Bandes em parceria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 smtClean="0"/>
              <a:t>Plano Estadual de Incubadoras (demanda </a:t>
            </a:r>
            <a:r>
              <a:rPr lang="pt-BR" sz="1600" b="1" dirty="0" err="1" smtClean="0"/>
              <a:t>Focampe</a:t>
            </a:r>
            <a:r>
              <a:rPr lang="pt-BR" sz="1600" b="1" dirty="0" smtClean="0"/>
              <a:t>) - 2017</a:t>
            </a:r>
            <a:endParaRPr lang="pt-BR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pt-BR" sz="1600" dirty="0" smtClean="0">
                <a:solidFill>
                  <a:srgbClr val="696969"/>
                </a:solidFill>
              </a:rPr>
              <a:t>Realizar pesquisa e construir um plano para fortalecer as incubadoras existentes e fomentar a criação de novos espaços de desenvolvimento de negócios inovadores.</a:t>
            </a:r>
          </a:p>
          <a:p>
            <a:pPr marL="0" indent="0">
              <a:spcBef>
                <a:spcPts val="600"/>
              </a:spcBef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 err="1"/>
              <a:t>Lab</a:t>
            </a:r>
            <a:r>
              <a:rPr lang="pt-BR" sz="1600" b="1" dirty="0"/>
              <a:t> </a:t>
            </a:r>
            <a:r>
              <a:rPr lang="pt-BR" sz="1600" b="1" dirty="0" err="1"/>
              <a:t>Gov</a:t>
            </a:r>
            <a:r>
              <a:rPr lang="pt-BR" sz="1600" b="1" dirty="0"/>
              <a:t> - 2017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a inovação no setor público. Parceria com Prodest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Seger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endParaRPr lang="pt-BR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/>
              <a:t>Hub De Economia Criativa – 2017</a:t>
            </a:r>
          </a:p>
          <a:p>
            <a:pPr marL="0" indent="0">
              <a:buNone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Implantar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escritório de projetos para ampliar 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ações. Parceria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Secult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Sedes.</a:t>
            </a:r>
          </a:p>
          <a:p>
            <a:pPr marL="0" indent="0">
              <a:spcBef>
                <a:spcPts val="600"/>
              </a:spcBef>
              <a:buNone/>
            </a:pPr>
            <a:endParaRPr lang="pt-BR" sz="1600" dirty="0" smtClean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83282" y="291430"/>
            <a:ext cx="5047646" cy="456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600" kern="120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cap="none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Inovação e Empreendedorismo</a:t>
            </a:r>
            <a:endParaRPr lang="pt-BR" sz="2800" cap="none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709"/>
            <a:ext cx="9144000" cy="6078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9" name="Espaço Reservado para Conteúdo 6"/>
          <p:cNvSpPr>
            <a:spLocks noGrp="1"/>
          </p:cNvSpPr>
          <p:nvPr>
            <p:ph sz="half" idx="4294967295"/>
          </p:nvPr>
        </p:nvSpPr>
        <p:spPr>
          <a:xfrm>
            <a:off x="488516" y="1051150"/>
            <a:ext cx="8210108" cy="47261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/>
              <a:t>Mapa da Inovação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Será, a partir de estudo primário feito pelo Fundação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identificados os atores de inovação estadual.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pt-BR" sz="1600" b="1" dirty="0" smtClean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 smtClean="0"/>
              <a:t>Nova </a:t>
            </a:r>
            <a:r>
              <a:rPr lang="pt-BR" sz="1600" b="1" dirty="0"/>
              <a:t>Lei Estadual de </a:t>
            </a:r>
            <a:r>
              <a:rPr lang="pt-BR" sz="1600" b="1" dirty="0" smtClean="0"/>
              <a:t>Inovação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Iniciado em 2016 com previsão de término em 2018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Grupo de trabalho e assembleias regionais a fim de propor adequação à legislação existentes.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Parceria com Ales,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Ifes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Ufes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Amunes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Findes, Sebrae e Cindes Jovem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1600" b="1" dirty="0"/>
              <a:t>Maratonas de Programação (</a:t>
            </a:r>
            <a:r>
              <a:rPr lang="pt-BR" sz="1600" b="1" dirty="0" err="1"/>
              <a:t>hackathon</a:t>
            </a:r>
            <a:r>
              <a:rPr lang="pt-BR" sz="1600" b="1" dirty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600" dirty="0">
                <a:solidFill>
                  <a:srgbClr val="595959"/>
                </a:solidFill>
              </a:rPr>
              <a:t>Em 2017 será realizada a 1ª maratona de programação do Governo do </a:t>
            </a:r>
            <a:r>
              <a:rPr lang="pt-BR" sz="1600" dirty="0" smtClean="0">
                <a:solidFill>
                  <a:srgbClr val="595959"/>
                </a:solidFill>
              </a:rPr>
              <a:t>Estado.</a:t>
            </a:r>
            <a:endParaRPr lang="pt-BR" sz="16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600" dirty="0">
                <a:solidFill>
                  <a:srgbClr val="595959"/>
                </a:solidFill>
              </a:rPr>
              <a:t>Parceria com </a:t>
            </a:r>
            <a:r>
              <a:rPr lang="pt-BR" sz="1600" dirty="0" err="1" smtClean="0">
                <a:solidFill>
                  <a:srgbClr val="595959"/>
                </a:solidFill>
              </a:rPr>
              <a:t>Seger</a:t>
            </a:r>
            <a:r>
              <a:rPr lang="pt-BR" sz="1600" dirty="0" smtClean="0">
                <a:solidFill>
                  <a:srgbClr val="595959"/>
                </a:solidFill>
              </a:rPr>
              <a:t> </a:t>
            </a:r>
            <a:r>
              <a:rPr lang="pt-BR" sz="1600" dirty="0">
                <a:solidFill>
                  <a:srgbClr val="595959"/>
                </a:solidFill>
              </a:rPr>
              <a:t>e </a:t>
            </a:r>
            <a:r>
              <a:rPr lang="pt-BR" sz="1600" dirty="0" smtClean="0">
                <a:solidFill>
                  <a:srgbClr val="595959"/>
                </a:solidFill>
              </a:rPr>
              <a:t>Prodest</a:t>
            </a:r>
            <a:endParaRPr lang="pt-BR" sz="16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16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88516" y="285051"/>
            <a:ext cx="4638343" cy="456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600" kern="120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cap="none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ENTREGAS PREVISTAS</a:t>
            </a:r>
            <a:endParaRPr lang="pt-BR" sz="2400" cap="none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35291" cy="6037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82157" y="1317904"/>
            <a:ext cx="8487373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Laboratório de Caracterização Física, Química e Microbiológica (Lacar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Núcleo </a:t>
            </a: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de Informações sobre Água e Desenvolvimento Regional (</a:t>
            </a:r>
            <a:r>
              <a:rPr lang="pt-BR" sz="15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Niades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Implantação </a:t>
            </a: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de Pesquisa e Implementação de Técnicas Avançadas de Diagnóstico e Controle Aplicados a 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Processos Industriais </a:t>
            </a: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do Espírito Santo (</a:t>
            </a:r>
            <a:r>
              <a:rPr lang="pt-BR" sz="15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Indcontrol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Laboratório </a:t>
            </a: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de Ensaios Não-Destrutivos (</a:t>
            </a:r>
            <a:r>
              <a:rPr lang="pt-BR" sz="15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Labenden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Laboratório </a:t>
            </a: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de Sistemas Eletrônicos Embarcados (</a:t>
            </a:r>
            <a:r>
              <a:rPr lang="pt-BR" sz="15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Elem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Implantação </a:t>
            </a: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do Núcleo de Planejamento e Análise do Desempenho para Redes Multimídia: aplicação no contexto de Cidades Digitais (</a:t>
            </a:r>
            <a:r>
              <a:rPr lang="pt-BR" sz="15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Cidig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Núcleo </a:t>
            </a:r>
            <a:r>
              <a:rPr lang="pt-BR" sz="15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de Análise Ambiental (NAA</a:t>
            </a:r>
            <a:r>
              <a:rPr lang="pt-BR" sz="15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right Sans"/>
              </a:rPr>
              <a:t>)</a:t>
            </a:r>
            <a:endParaRPr lang="pt-BR" sz="15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2132" y="446827"/>
            <a:ext cx="1363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right Sans"/>
              </a:rPr>
              <a:t>CPID</a:t>
            </a:r>
            <a:endParaRPr lang="pt-B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right San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22132" y="487706"/>
            <a:ext cx="0" cy="54389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11" y="3894468"/>
            <a:ext cx="3454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0" y="6037874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8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hutterstock_339568802 [Converted]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0411"/>
            <a:ext cx="9144000" cy="6093630"/>
          </a:xfrm>
          <a:prstGeom prst="rect">
            <a:avLst/>
          </a:prstGeom>
        </p:spPr>
      </p:pic>
      <p:pic>
        <p:nvPicPr>
          <p:cNvPr id="7" name="Picture 6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33144" y="732382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Sinapse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884933" y="931054"/>
            <a:ext cx="0" cy="447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884933" y="1010570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Inovação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84933" y="73238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995089" y="1234544"/>
            <a:ext cx="2137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Novas Empresas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931589" y="1511295"/>
            <a:ext cx="222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Matriz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Econômica</a:t>
            </a:r>
            <a:endParaRPr lang="pt-BR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2586" y="1827243"/>
            <a:ext cx="276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Geração de Empregos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8132213" y="1332999"/>
            <a:ext cx="0" cy="843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-8709" y="6081419"/>
            <a:ext cx="913529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8709" y="0"/>
            <a:ext cx="9135291" cy="60814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334" y="148219"/>
            <a:ext cx="4121331" cy="2242691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4136" y="2149158"/>
            <a:ext cx="8229600" cy="45259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O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Sinapse da Inovação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foi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concebido e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desenvolvido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pela Fundação CERTI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como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metodologia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e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ferramenta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de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promoção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do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empreendedorismo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inovador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O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programa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estimula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empreendedores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principalmente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aqueles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atuantes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nos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ambientes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de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estudos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e 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pesquisa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Ciência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Tecnologia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e Inovação, a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apresentarem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suas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ideias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de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produtos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serviços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 </a:t>
            </a:r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processos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inovadores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visando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a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criação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de </a:t>
            </a:r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negócios de sucesso.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7" name="Picture 6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-8709" y="6081419"/>
            <a:ext cx="913529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2332" y="256601"/>
            <a:ext cx="7808766" cy="5909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pPr algn="l"/>
            <a:r>
              <a:rPr lang="pt-BR" sz="3200" b="0" dirty="0" smtClean="0">
                <a:latin typeface="Impact" panose="020B0806030902050204" pitchFamily="34" charset="0"/>
              </a:rPr>
              <a:t>O Sinapse Espírito Santo</a:t>
            </a: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2332" y="720426"/>
            <a:ext cx="7950200" cy="703569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Impact" panose="020B0806030902050204" pitchFamily="34" charset="0"/>
              </a:rPr>
              <a:t>	• Cronograma</a:t>
            </a:r>
            <a:endParaRPr lang="en-US" sz="2400" dirty="0">
              <a:latin typeface="Impact" panose="020B0806030902050204" pitchFamily="34" charset="0"/>
            </a:endParaRPr>
          </a:p>
        </p:txBody>
      </p:sp>
      <p:pic>
        <p:nvPicPr>
          <p:cNvPr id="6" name="Imagem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32" y="1784424"/>
            <a:ext cx="8959704" cy="35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87942"/>
          </a:xfrm>
        </p:spPr>
      </p:pic>
      <p:pic>
        <p:nvPicPr>
          <p:cNvPr id="5" name="Picture 6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165394" y="771307"/>
            <a:ext cx="2804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Semana Estadual de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Ciência e Tecnologia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5178094" y="838200"/>
            <a:ext cx="0" cy="515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9672" y="6263128"/>
            <a:ext cx="343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www.semanaestadualct.es.gov.br</a:t>
            </a:r>
          </a:p>
          <a:p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0" y="6090128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915715" y="5311131"/>
            <a:ext cx="452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2017: "Matemática </a:t>
            </a:r>
            <a:r>
              <a:rPr lang="pt-BR" sz="2400" dirty="0"/>
              <a:t>está em tudo"</a:t>
            </a:r>
          </a:p>
        </p:txBody>
      </p:sp>
    </p:spTree>
    <p:extLst>
      <p:ext uri="{BB962C8B-B14F-4D97-AF65-F5344CB8AC3E}">
        <p14:creationId xmlns:p14="http://schemas.microsoft.com/office/powerpoint/2010/main" val="40409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89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4471" y="1177853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1º Lugar Transparência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958882" y="2158467"/>
            <a:ext cx="248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Modelo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Gestão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958882" y="2649395"/>
            <a:ext cx="311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Meio Ambiente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Melhor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4981609" y="1667539"/>
            <a:ext cx="2114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Equilíbrio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Fiscal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927600" y="1251034"/>
            <a:ext cx="12700" cy="1840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53" y="3025532"/>
            <a:ext cx="5749447" cy="40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0176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4381" y="188006"/>
            <a:ext cx="83338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olSlant"/>
            </a:sp3d>
          </a:bodyPr>
          <a:lstStyle/>
          <a:p>
            <a:pPr algn="ctr"/>
            <a:r>
              <a:rPr lang="pt-BR" sz="4000" b="1" dirty="0">
                <a:ln/>
                <a:solidFill>
                  <a:schemeClr val="accent3">
                    <a:lumMod val="75000"/>
                  </a:schemeClr>
                </a:solidFill>
              </a:rPr>
              <a:t>FEIRA ESTADUAL DE CIÊNCIA E ENGENHARIA DO ESPÍRITO SANTO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23"/>
          <a:stretch/>
        </p:blipFill>
        <p:spPr>
          <a:xfrm>
            <a:off x="2996831" y="4641612"/>
            <a:ext cx="5623571" cy="5922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7" y="2142682"/>
            <a:ext cx="3331471" cy="3480823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0" y="6037874"/>
            <a:ext cx="913529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1" cy="6135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1506828"/>
          </a:xfrm>
          <a:prstGeom prst="rect">
            <a:avLst/>
          </a:prstGeom>
        </p:spPr>
      </p:pic>
      <p:pic>
        <p:nvPicPr>
          <p:cNvPr id="10" name="Picture 6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53" y="2815446"/>
            <a:ext cx="6116093" cy="176334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0" y="6133671"/>
            <a:ext cx="913529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35291" cy="6101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11802" y="3894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Ações em Execução FAPES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684159" y="358973"/>
            <a:ext cx="0" cy="697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0" y="6118311"/>
            <a:ext cx="91352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20530839"/>
              </p:ext>
            </p:extLst>
          </p:nvPr>
        </p:nvGraphicFramePr>
        <p:xfrm>
          <a:off x="1207363" y="1180279"/>
          <a:ext cx="6649375" cy="493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090118" y="3254736"/>
            <a:ext cx="14381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Apoio à Inovação</a:t>
            </a:r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6340728"/>
            <a:ext cx="1477742" cy="4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35291" cy="61012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Orientação Nova Gestão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/>
          </a:p>
        </p:txBody>
      </p:sp>
      <p:pic>
        <p:nvPicPr>
          <p:cNvPr id="6" name="Picture 6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0" y="6090126"/>
            <a:ext cx="913529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70322"/>
              </p:ext>
            </p:extLst>
          </p:nvPr>
        </p:nvGraphicFramePr>
        <p:xfrm>
          <a:off x="457200" y="1498766"/>
          <a:ext cx="8229600" cy="427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6340728"/>
            <a:ext cx="1477742" cy="4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35291" cy="6038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82600" y="1752764"/>
            <a:ext cx="5800725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NossaBolsa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Mestrado e Doutorado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Iniciação Científica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Apoio Técnico Nível Médio e Superior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Desenvolvimento Industrial e Tecnológico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Fixação de Doutores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Desenvolvimento Científico e Tecnológico Regional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Pesquisador Capixaba</a:t>
            </a: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 bwMode="auto">
          <a:xfrm>
            <a:off x="796925" y="351392"/>
            <a:ext cx="24209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Editais FAPES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796925" y="294759"/>
            <a:ext cx="0" cy="69746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Picture 6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pic>
        <p:nvPicPr>
          <p:cNvPr id="10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23" y="503475"/>
            <a:ext cx="3571875" cy="237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9" y="3145077"/>
            <a:ext cx="2133231" cy="12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/>
          <p:cNvCxnSpPr/>
          <p:nvPr/>
        </p:nvCxnSpPr>
        <p:spPr>
          <a:xfrm>
            <a:off x="0" y="6038850"/>
            <a:ext cx="91352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6340728"/>
            <a:ext cx="1477742" cy="4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522" y="1209159"/>
            <a:ext cx="28503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u="sng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Projetos de Inovação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522" y="1643302"/>
            <a:ext cx="5545138" cy="440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Projeto Extensão Industrial Exportadora –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PEIEx</a:t>
            </a:r>
            <a:endParaRPr lang="pt-BR" sz="19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5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Tecnova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5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PAPPE Subvenção</a:t>
            </a: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5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Inovação Social </a:t>
            </a: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5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Inovação Tecnológica</a:t>
            </a: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5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Incubadoras</a:t>
            </a: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5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Núcleo de Inovação Tecnológica –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NIT’s</a:t>
            </a:r>
            <a:endParaRPr lang="pt-BR" sz="19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5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Tecnologia Social </a:t>
            </a:r>
          </a:p>
        </p:txBody>
      </p:sp>
      <p:pic>
        <p:nvPicPr>
          <p:cNvPr id="6" name="Picture 4" descr="DSCF5708.JPG (524×39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20" y="3520236"/>
            <a:ext cx="3156223" cy="23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c.jpg (564×14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53" y="2458638"/>
            <a:ext cx="3295964" cy="829835"/>
          </a:xfrm>
          <a:prstGeom prst="rect">
            <a:avLst/>
          </a:prstGeom>
          <a:noFill/>
          <a:extLst/>
        </p:spPr>
      </p:pic>
      <p:pic>
        <p:nvPicPr>
          <p:cNvPr id="8" name="Picture 10" descr="http://www5.unioeste.br/portal/cnu/not_734_20153171532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49" y="453605"/>
            <a:ext cx="2031128" cy="1773270"/>
          </a:xfrm>
          <a:prstGeom prst="rect">
            <a:avLst/>
          </a:prstGeom>
          <a:noFill/>
          <a:extLst/>
        </p:spPr>
      </p:pic>
      <p:sp>
        <p:nvSpPr>
          <p:cNvPr id="9" name="CaixaDeTexto 8"/>
          <p:cNvSpPr txBox="1"/>
          <p:nvPr/>
        </p:nvSpPr>
        <p:spPr bwMode="auto">
          <a:xfrm>
            <a:off x="796925" y="351392"/>
            <a:ext cx="24209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Editais FAPES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96925" y="294759"/>
            <a:ext cx="0" cy="69746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0" y="6038850"/>
            <a:ext cx="91352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Brasão_Secti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6340728"/>
            <a:ext cx="1477742" cy="4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236538" y="1910732"/>
            <a:ext cx="12843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u="sng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Auxílios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 bwMode="auto">
          <a:xfrm>
            <a:off x="169863" y="2532063"/>
            <a:ext cx="46307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Organização de Eventos </a:t>
            </a:r>
          </a:p>
          <a:p>
            <a:pPr marL="0"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Participação em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Eventos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Estágio/Visita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Técnico-científica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0"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Taxa de Pesquisa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marL="0"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Taxa de Bancada – Doutorado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6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 bwMode="auto">
          <a:xfrm>
            <a:off x="796925" y="351392"/>
            <a:ext cx="24209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Editais FAPES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96925" y="294759"/>
            <a:ext cx="0" cy="69746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Picture 14" descr="http://fapes.es.gov.br/Media/fapes/Importacao/Noticias/even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70" y="1739555"/>
            <a:ext cx="4795876" cy="31891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cxnSp>
        <p:nvCxnSpPr>
          <p:cNvPr id="10" name="Conector reto 9"/>
          <p:cNvCxnSpPr/>
          <p:nvPr/>
        </p:nvCxnSpPr>
        <p:spPr bwMode="auto">
          <a:xfrm>
            <a:off x="0" y="606448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6340728"/>
            <a:ext cx="1477742" cy="4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3" y="0"/>
            <a:ext cx="9154463" cy="60896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913935" y="2428935"/>
            <a:ext cx="2119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A Inovação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Move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O mundo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913935" y="2336800"/>
            <a:ext cx="0" cy="1107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756382" y="5020767"/>
            <a:ext cx="1296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lright Sans"/>
              </a:rPr>
              <a:t>Obstáculo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88282" y="5046167"/>
            <a:ext cx="0" cy="31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978571" y="5017751"/>
            <a:ext cx="3054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right Sans"/>
              </a:rPr>
              <a:t>Solucione e siga em frente!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108" cy="4610100"/>
          </a:xfrm>
          <a:prstGeom prst="rect">
            <a:avLst/>
          </a:prstGeom>
        </p:spPr>
      </p:pic>
      <p:pic>
        <p:nvPicPr>
          <p:cNvPr id="6" name="Picture 3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34" y="4610101"/>
            <a:ext cx="2965466" cy="209554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74085" y="4744638"/>
            <a:ext cx="4185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chemeClr val="accent2">
                    <a:lumMod val="50000"/>
                  </a:schemeClr>
                </a:solidFill>
              </a:rPr>
              <a:t>Camila Dalla Brandão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pt-B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" y="5101839"/>
            <a:ext cx="4202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camila.dalla@secti.es.gov.br</a:t>
            </a:r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6298" y="6254861"/>
            <a:ext cx="470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pt-BR" altLang="pt-BR" sz="2400" dirty="0" smtClean="0">
                <a:solidFill>
                  <a:schemeClr val="accent2">
                    <a:lumMod val="50000"/>
                  </a:schemeClr>
                </a:solidFill>
              </a:rPr>
              <a:t>abinete-secti@secti.es.gov.br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561" y="5962800"/>
            <a:ext cx="486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chemeClr val="accent2">
                    <a:lumMod val="50000"/>
                  </a:schemeClr>
                </a:solidFill>
              </a:rPr>
              <a:t>27 3636-1801 </a:t>
            </a:r>
            <a:r>
              <a:rPr lang="pt-BR" altLang="pt-BR" sz="2400" b="1" dirty="0" smtClean="0">
                <a:solidFill>
                  <a:schemeClr val="accent2">
                    <a:lumMod val="50000"/>
                  </a:schemeClr>
                </a:solidFill>
              </a:rPr>
              <a:t>/ 3636-1820 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92714" y="5756228"/>
            <a:ext cx="3597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06987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91" y="5693735"/>
            <a:ext cx="2174549" cy="1536647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0" y="6107546"/>
            <a:ext cx="913529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0" y="-37672"/>
            <a:ext cx="44383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Estrutura da </a:t>
            </a:r>
            <a:r>
              <a:rPr lang="pt-BR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Secti</a:t>
            </a:r>
            <a:endParaRPr lang="pt-B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757211"/>
              </p:ext>
            </p:extLst>
          </p:nvPr>
        </p:nvGraphicFramePr>
        <p:xfrm>
          <a:off x="933930" y="1197135"/>
          <a:ext cx="7569538" cy="404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55" y="6199354"/>
            <a:ext cx="603544" cy="63104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6340728"/>
            <a:ext cx="1477742" cy="4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19743573 [Converted]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67231"/>
          </a:xfrm>
          <a:prstGeom prst="rect">
            <a:avLst/>
          </a:prstGeom>
        </p:spPr>
      </p:pic>
      <p:pic>
        <p:nvPicPr>
          <p:cNvPr id="4" name="Picture 3" descr="Brasão_Secti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5277" y="2595917"/>
            <a:ext cx="32592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Inovação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Economia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Criativa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Multidisciplinaridade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5600700" y="2689395"/>
            <a:ext cx="25400" cy="12788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457200" y="5222499"/>
            <a:ext cx="837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Vasco Coutinho – Vila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Velha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Talmo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Luiz Silva – João Neiva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57" y="471643"/>
            <a:ext cx="1386081" cy="17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0" y="399130"/>
            <a:ext cx="1386081" cy="1765374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28155"/>
              </p:ext>
            </p:extLst>
          </p:nvPr>
        </p:nvGraphicFramePr>
        <p:xfrm>
          <a:off x="2465175" y="1710349"/>
          <a:ext cx="4411614" cy="477329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63899"/>
                <a:gridCol w="2147715"/>
              </a:tblGrid>
              <a:tr h="612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MUNICÍPIO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ESCOLA/ENDEREÇO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CURSO TÉCNICO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spc="10" dirty="0">
                          <a:effectLst/>
                        </a:rPr>
                        <a:t>JOÃO NEIVA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spc="10" dirty="0">
                          <a:effectLst/>
                        </a:rPr>
                        <a:t>CEET TALMO LUIZ SILVA</a:t>
                      </a:r>
                      <a:endParaRPr lang="pt-B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Administração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Automação Industrial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Logística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Mecânica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4633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Segurança do Trabalho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85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6027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spc="10" dirty="0">
                          <a:effectLst/>
                        </a:rPr>
                        <a:t>V</a:t>
                      </a:r>
                      <a:r>
                        <a:rPr lang="pt-BR" sz="1100" spc="-20" dirty="0">
                          <a:effectLst/>
                        </a:rPr>
                        <a:t>I</a:t>
                      </a:r>
                      <a:r>
                        <a:rPr lang="pt-BR" sz="1100" spc="-10" dirty="0">
                          <a:effectLst/>
                        </a:rPr>
                        <a:t>L</a:t>
                      </a:r>
                      <a:r>
                        <a:rPr lang="pt-BR" sz="1100" dirty="0">
                          <a:effectLst/>
                        </a:rPr>
                        <a:t>A VELHA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spc="10" dirty="0">
                          <a:effectLst/>
                        </a:rPr>
                        <a:t>CEET VASCO COUTINHO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spc="1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spc="1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Administração</a:t>
                      </a: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Eventos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Gastronomia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Informática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3315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r>
                        <a:rPr lang="pt-BR" sz="1100" dirty="0" smtClean="0">
                          <a:effectLst/>
                        </a:rPr>
                        <a:t>Modelagem </a:t>
                      </a:r>
                      <a:r>
                        <a:rPr lang="pt-BR" sz="1100" dirty="0">
                          <a:effectLst/>
                        </a:rPr>
                        <a:t>do Vestuário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Multimídia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Produção de Moda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436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Programação de Jogos Digitais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Rádio e Televisão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  <a:tr h="2035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Redes de Computadores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42" marR="51642" marT="0" marB="0" anchor="ctr"/>
                </a:tc>
              </a:tr>
            </a:tbl>
          </a:graphicData>
        </a:graphic>
      </p:graphicFrame>
      <p:pic>
        <p:nvPicPr>
          <p:cNvPr id="18" name="Picture 3" descr="Brasão_Secti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562795" y="292995"/>
            <a:ext cx="38884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Educação Profissional</a:t>
            </a:r>
          </a:p>
          <a:p>
            <a:pPr algn="ctr"/>
            <a:r>
              <a:rPr lang="pt-BR" sz="2400" b="1" dirty="0" smtClean="0"/>
              <a:t>Curso </a:t>
            </a:r>
            <a:r>
              <a:rPr lang="pt-BR" sz="2400" b="1" dirty="0"/>
              <a:t>T</a:t>
            </a:r>
            <a:r>
              <a:rPr lang="pt-BR" sz="2400" b="1" dirty="0" smtClean="0"/>
              <a:t>écnico</a:t>
            </a:r>
            <a:endParaRPr lang="pt-BR" sz="2400" b="1" dirty="0"/>
          </a:p>
          <a:p>
            <a:pPr algn="ctr">
              <a:spcBef>
                <a:spcPts val="600"/>
              </a:spcBef>
            </a:pPr>
            <a:r>
              <a:rPr lang="pt-BR" b="1" dirty="0" smtClean="0">
                <a:solidFill>
                  <a:schemeClr val="tx2"/>
                </a:solidFill>
              </a:rPr>
              <a:t>1200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ofertadas em 2017</a:t>
            </a:r>
          </a:p>
        </p:txBody>
      </p:sp>
    </p:spTree>
    <p:extLst>
      <p:ext uri="{BB962C8B-B14F-4D97-AF65-F5344CB8AC3E}">
        <p14:creationId xmlns:p14="http://schemas.microsoft.com/office/powerpoint/2010/main" val="5898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122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84759" y="2341453"/>
            <a:ext cx="846124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pt-BR" sz="2000" b="1" dirty="0"/>
              <a:t>Compre Bem - Sistema Informatizado de Compras Coletivas – </a:t>
            </a:r>
            <a:r>
              <a:rPr lang="pt-BR" sz="2000" dirty="0"/>
              <a:t>Ateliê de </a:t>
            </a:r>
            <a:r>
              <a:rPr lang="pt-BR" sz="2000" dirty="0" smtClean="0"/>
              <a:t>Ideias</a:t>
            </a:r>
            <a:endParaRPr lang="pt-BR" sz="2000" dirty="0"/>
          </a:p>
          <a:p>
            <a:pPr lvl="0"/>
            <a:r>
              <a:rPr lang="pt-BR" sz="2000" b="1" dirty="0" smtClean="0"/>
              <a:t>Mapa </a:t>
            </a:r>
            <a:r>
              <a:rPr lang="pt-BR" sz="2000" b="1" dirty="0"/>
              <a:t>de Capacitação</a:t>
            </a:r>
            <a:r>
              <a:rPr lang="pt-BR" sz="2000" dirty="0"/>
              <a:t> – Instituto Jones dos Santos </a:t>
            </a:r>
            <a:r>
              <a:rPr lang="pt-BR" sz="2000" dirty="0" smtClean="0"/>
              <a:t>Neves</a:t>
            </a:r>
            <a:endParaRPr lang="pt-BR" sz="2000" dirty="0"/>
          </a:p>
          <a:p>
            <a:pPr lvl="0"/>
            <a:r>
              <a:rPr lang="pt-BR" sz="2000" b="1" dirty="0"/>
              <a:t>Mapa da Excelência Municipal - </a:t>
            </a:r>
            <a:r>
              <a:rPr lang="pt-BR" sz="2000" dirty="0"/>
              <a:t>Espírito Santo em </a:t>
            </a:r>
            <a:r>
              <a:rPr lang="pt-BR" sz="2000" dirty="0" smtClean="0"/>
              <a:t>Ação</a:t>
            </a:r>
            <a:endParaRPr lang="pt-BR" sz="2000" dirty="0"/>
          </a:p>
          <a:p>
            <a:pPr lvl="0"/>
            <a:r>
              <a:rPr lang="pt-BR" sz="2000" b="1" dirty="0" smtClean="0"/>
              <a:t>Plano Diretor </a:t>
            </a:r>
            <a:r>
              <a:rPr lang="pt-BR" sz="2000" b="1" dirty="0"/>
              <a:t>de Ciência e Tecnologia – </a:t>
            </a:r>
            <a:r>
              <a:rPr lang="pt-BR" sz="2000" dirty="0" smtClean="0"/>
              <a:t>SECTI/FAPES</a:t>
            </a:r>
            <a:endParaRPr lang="pt-BR" sz="2000" dirty="0"/>
          </a:p>
          <a:p>
            <a:pPr lvl="0"/>
            <a:r>
              <a:rPr lang="pt-BR" sz="2000" b="1" dirty="0"/>
              <a:t>Vídeos Multimídia </a:t>
            </a:r>
            <a:r>
              <a:rPr lang="pt-BR" sz="2000" dirty="0"/>
              <a:t>- </a:t>
            </a:r>
            <a:r>
              <a:rPr lang="pt-BR" sz="2000" dirty="0" smtClean="0"/>
              <a:t>SETUR-ES</a:t>
            </a:r>
            <a:endParaRPr lang="pt-BR" sz="2000" dirty="0"/>
          </a:p>
          <a:p>
            <a:pPr lvl="0"/>
            <a:r>
              <a:rPr lang="pt-BR" sz="2000" b="1" dirty="0" smtClean="0"/>
              <a:t>TV </a:t>
            </a:r>
            <a:r>
              <a:rPr lang="pt-BR" sz="2000" b="1" dirty="0"/>
              <a:t>FAPES </a:t>
            </a:r>
            <a:r>
              <a:rPr lang="pt-BR" sz="2000" dirty="0"/>
              <a:t>- SECTI/FAPES</a:t>
            </a:r>
          </a:p>
          <a:p>
            <a:endParaRPr lang="pt-BR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7243" y="736264"/>
            <a:ext cx="5276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Centro Técnico Criativo</a:t>
            </a:r>
            <a:endParaRPr lang="pt-B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523370" y="753682"/>
            <a:ext cx="0" cy="4616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523370" y="2382722"/>
            <a:ext cx="12586" cy="178868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107546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07" y="466008"/>
            <a:ext cx="1386081" cy="17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72669" y="305711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Ead</a:t>
            </a:r>
            <a:endParaRPr lang="pt-BR" sz="200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sz="20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Ocupação Social</a:t>
            </a:r>
          </a:p>
          <a:p>
            <a:r>
              <a:rPr lang="pt-BR" sz="20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Pockets</a:t>
            </a:r>
            <a:endParaRPr lang="pt-BR" sz="200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sz="20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Escritório Social</a:t>
            </a:r>
          </a:p>
          <a:p>
            <a:r>
              <a:rPr lang="pt-BR" sz="20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Iases</a:t>
            </a:r>
            <a:endParaRPr lang="pt-BR" sz="20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7274" y="593350"/>
            <a:ext cx="4754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Qualificação Profissional</a:t>
            </a:r>
            <a:endParaRPr lang="pt-BR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5280998" y="3092016"/>
            <a:ext cx="0" cy="1684525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6" y="1766124"/>
            <a:ext cx="3570513" cy="4245623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0" y="6037874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94" y="692207"/>
            <a:ext cx="1386081" cy="17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1875155" y="2966241"/>
          <a:ext cx="5393690" cy="179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36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WordPress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Programação Scratch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Informática básica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Fotografia digital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Marketing Digital para vendas nas Redes Sociais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Empreendedorismo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Gestão de Serviço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Inglês Básico/Intermediário/Avançado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Design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Customização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6122126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6107546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1934965" y="402546"/>
            <a:ext cx="5265360" cy="44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600" kern="120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cap="none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Educação à Distância (EAD)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1218" y="1002302"/>
            <a:ext cx="8592854" cy="49090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t-BR" sz="1600" b="1" dirty="0" smtClean="0">
                <a:solidFill>
                  <a:schemeClr val="tx2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48</a:t>
            </a:r>
            <a:r>
              <a:rPr lang="pt-BR" sz="1600" dirty="0" smtClean="0">
                <a:solidFill>
                  <a:schemeClr val="tx2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cursos previstos no portal em 2017, com objetivo de atingir </a:t>
            </a:r>
            <a:r>
              <a:rPr lang="pt-BR" sz="1600" b="1" dirty="0" smtClean="0">
                <a:solidFill>
                  <a:schemeClr val="tx2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3500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 alunos</a:t>
            </a:r>
          </a:p>
          <a:p>
            <a:pPr>
              <a:spcBef>
                <a:spcPts val="600"/>
              </a:spcBef>
            </a:pPr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WordPress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Programação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Scratch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Informática básica</a:t>
            </a: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Fotografia digital</a:t>
            </a: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Marketing Digital para vendas nas Redes Sociais</a:t>
            </a: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Empreendedorismo</a:t>
            </a: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Gestão de Serviço</a:t>
            </a: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Inglês Básico/Intermediário/Avançado</a:t>
            </a: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Design</a:t>
            </a:r>
          </a:p>
          <a:p>
            <a:pPr>
              <a:spcBef>
                <a:spcPts val="6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Customização</a:t>
            </a:r>
          </a:p>
          <a:p>
            <a:pPr>
              <a:spcBef>
                <a:spcPts val="600"/>
              </a:spcBef>
            </a:pPr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Os cursos terão carga horária entre 5 e 15h. Serão modulares com vistas à uma formação complementar.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5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8709" y="-14580"/>
            <a:ext cx="9144000" cy="6122126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 descr="Brasão_Secti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5" y="5887403"/>
            <a:ext cx="1571005" cy="111015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6107546"/>
            <a:ext cx="91352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1934965" y="402546"/>
            <a:ext cx="5265360" cy="44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600" kern="120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cap="none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Ocupação Social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5761" y="1026936"/>
            <a:ext cx="8412480" cy="46628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t-BR" sz="1600" b="1" dirty="0" smtClean="0">
                <a:solidFill>
                  <a:schemeClr val="tx2"/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2040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pessoas a serem qualificadas em 2017 - Parceria com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Sedh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, Projeto de Ocupação Social</a:t>
            </a:r>
          </a:p>
          <a:p>
            <a:pPr>
              <a:spcBef>
                <a:spcPts val="600"/>
              </a:spcBef>
            </a:pPr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Fotógrafo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DJ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Maquiador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Desenhista de Moda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Recepcionista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Instalador e Reparador de Redes de Computador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Vendedor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Manipulação e Higiene de Alimentos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Panificação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Informática e documentos para escritório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Configuração de Rede Doméstica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Técnicas de Vídeo Para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Vlog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Como efetuar vendas pela internet</a:t>
            </a:r>
          </a:p>
          <a:p>
            <a:pPr>
              <a:spcBef>
                <a:spcPts val="600"/>
              </a:spcBef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R" panose="020B0400000000000000" pitchFamily="34" charset="-128"/>
                <a:ea typeface="Kozuka Gothic Pr6N R" panose="020B0400000000000000" pitchFamily="34" charset="-128"/>
              </a:rPr>
              <a:t>Os cursos terão carga horária entre 60 e 80 horas/aula.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R" panose="020B0400000000000000" pitchFamily="34" charset="-128"/>
              <a:ea typeface="Kozuka Gothic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26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1139</Words>
  <Application>Microsoft Office PowerPoint</Application>
  <PresentationFormat>Apresentação na tela (4:3)</PresentationFormat>
  <Paragraphs>294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Kozuka Gothic Pr6N R</vt:lpstr>
      <vt:lpstr>Alright Sans</vt:lpstr>
      <vt:lpstr>Arial</vt:lpstr>
      <vt:lpstr>Calibri</vt:lpstr>
      <vt:lpstr>Impact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• Cronograma</vt:lpstr>
      <vt:lpstr>Apresentação do PowerPoint</vt:lpstr>
      <vt:lpstr>Apresentação do PowerPoint</vt:lpstr>
      <vt:lpstr>Apresentação do PowerPoint</vt:lpstr>
      <vt:lpstr>Ações em Execução FAPES </vt:lpstr>
      <vt:lpstr>Orientação Nova Gestão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Nova Filmes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Juba Paixão</dc:creator>
  <cp:lastModifiedBy>Luciana de Paiva</cp:lastModifiedBy>
  <cp:revision>130</cp:revision>
  <dcterms:created xsi:type="dcterms:W3CDTF">2016-06-29T23:31:11Z</dcterms:created>
  <dcterms:modified xsi:type="dcterms:W3CDTF">2017-03-16T17:23:25Z</dcterms:modified>
</cp:coreProperties>
</file>